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51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gc4718ee165_0_36:notes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" name="Google Shape;25;gc4718ee165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ga236f8d042_0_0:notes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" name="Google Shape;32;ga236f8d04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range" showMasterSp="0" type="tx">
  <p:cSld name="TITLE_AND_BODY">
    <p:bg>
      <p:bgPr>
        <a:gradFill>
          <a:gsLst>
            <a:gs pos="0">
              <a:srgbClr val="F67F00"/>
            </a:gs>
            <a:gs pos="100000">
              <a:srgbClr val="FFAE3B"/>
            </a:gs>
          </a:gsLst>
          <a:lin ang="7465411" scaled="0"/>
        </a:gradFill>
      </p:bgPr>
    </p:bg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 b="59" l="0" r="0" t="59"/>
          <a:stretch/>
        </p:blipFill>
        <p:spPr>
          <a:xfrm>
            <a:off x="333137" y="1118462"/>
            <a:ext cx="11934523" cy="4445077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/>
          <p:nvPr>
            <p:ph type="title"/>
          </p:nvPr>
        </p:nvSpPr>
        <p:spPr>
          <a:xfrm>
            <a:off x="448925" y="118500"/>
            <a:ext cx="5631300" cy="1307400"/>
          </a:xfrm>
          <a:prstGeom prst="rect">
            <a:avLst/>
          </a:prstGeom>
          <a:noFill/>
          <a:ln>
            <a:noFill/>
          </a:ln>
        </p:spPr>
        <p:txBody>
          <a:bodyPr anchorCtr="0" anchor="b" bIns="19025" lIns="19025" spcFirstLastPara="1" rIns="19025" wrap="square" tIns="190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200"/>
              <a:buFont typeface="Arial"/>
              <a:buNone/>
              <a:defRPr b="0" sz="4200">
                <a:solidFill>
                  <a:srgbClr val="FFFFFF"/>
                </a:solidFill>
              </a:defRPr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E8913D"/>
              </a:buClr>
              <a:buSzPts val="100"/>
              <a:buNone/>
              <a:defRPr sz="800"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E8913D"/>
              </a:buClr>
              <a:buSzPts val="100"/>
              <a:buNone/>
              <a:defRPr sz="800"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E8913D"/>
              </a:buClr>
              <a:buSzPts val="100"/>
              <a:buNone/>
              <a:defRPr sz="800"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E8913D"/>
              </a:buClr>
              <a:buSzPts val="100"/>
              <a:buNone/>
              <a:defRPr sz="800"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E8913D"/>
              </a:buClr>
              <a:buSzPts val="100"/>
              <a:buNone/>
              <a:defRPr sz="800"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E8913D"/>
              </a:buClr>
              <a:buSzPts val="100"/>
              <a:buNone/>
              <a:defRPr sz="800"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E8913D"/>
              </a:buClr>
              <a:buSzPts val="100"/>
              <a:buNone/>
              <a:defRPr sz="800"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E8913D"/>
              </a:buClr>
              <a:buSzPts val="100"/>
              <a:buNone/>
              <a:defRPr sz="800"/>
            </a:lvl9pPr>
          </a:lstStyle>
          <a:p/>
        </p:txBody>
      </p:sp>
      <p:sp>
        <p:nvSpPr>
          <p:cNvPr id="14" name="Google Shape;14;p2"/>
          <p:cNvSpPr txBox="1"/>
          <p:nvPr>
            <p:ph idx="1" type="body"/>
          </p:nvPr>
        </p:nvSpPr>
        <p:spPr>
          <a:xfrm>
            <a:off x="448922" y="1840706"/>
            <a:ext cx="78105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19025" lIns="19025" spcFirstLastPara="1" rIns="19025" wrap="square" tIns="190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Arial"/>
              <a:buNone/>
              <a:defRPr sz="2700">
                <a:solidFill>
                  <a:srgbClr val="FFFFF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Arial"/>
              <a:buNone/>
              <a:defRPr sz="2700">
                <a:solidFill>
                  <a:srgbClr val="FFFFFF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Arial"/>
              <a:buNone/>
              <a:defRPr sz="2700">
                <a:solidFill>
                  <a:srgbClr val="FFFFFF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Arial"/>
              <a:buNone/>
              <a:defRPr sz="2700">
                <a:solidFill>
                  <a:srgbClr val="FFFFFF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Arial"/>
              <a:buNone/>
              <a:defRPr sz="2700">
                <a:solidFill>
                  <a:srgbClr val="FFFFFF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rgbClr val="4D4E4F"/>
              </a:buClr>
              <a:buSzPts val="13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rgbClr val="4D4E4F"/>
              </a:buClr>
              <a:buSzPts val="13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rgbClr val="4D4E4F"/>
              </a:buClr>
              <a:buSzPts val="13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rgbClr val="4D4E4F"/>
              </a:buClr>
              <a:buSzPts val="1300"/>
              <a:buNone/>
              <a:defRPr/>
            </a:lvl9pPr>
          </a:lstStyle>
          <a:p/>
        </p:txBody>
      </p:sp>
      <p:pic>
        <p:nvPicPr>
          <p:cNvPr descr="Image" id="15" name="Google Shape;15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072071" y="359811"/>
            <a:ext cx="1637378" cy="421928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709450" y="4822031"/>
            <a:ext cx="206100" cy="145500"/>
          </a:xfrm>
          <a:prstGeom prst="rect">
            <a:avLst/>
          </a:prstGeom>
          <a:noFill/>
          <a:ln>
            <a:noFill/>
          </a:ln>
        </p:spPr>
        <p:txBody>
          <a:bodyPr anchorCtr="0" anchor="t" bIns="19025" lIns="19025" spcFirstLastPara="1" rIns="19025" wrap="square" tIns="19025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b="0" sz="1100">
                <a:solidFill>
                  <a:srgbClr val="4D4E4F"/>
                </a:solidFill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b="0" sz="1100">
                <a:solidFill>
                  <a:srgbClr val="4D4E4F"/>
                </a:solidFill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b="0" sz="1100">
                <a:solidFill>
                  <a:srgbClr val="4D4E4F"/>
                </a:solidFill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b="0" sz="1100">
                <a:solidFill>
                  <a:srgbClr val="4D4E4F"/>
                </a:solidFill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b="0" sz="1100">
                <a:solidFill>
                  <a:srgbClr val="4D4E4F"/>
                </a:solidFill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b="0" sz="1100">
                <a:solidFill>
                  <a:srgbClr val="4D4E4F"/>
                </a:solidFill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b="0" sz="1100">
                <a:solidFill>
                  <a:srgbClr val="4D4E4F"/>
                </a:solidFill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b="0" sz="1100">
                <a:solidFill>
                  <a:srgbClr val="4D4E4F"/>
                </a:solidFill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b="0" sz="1100">
                <a:solidFill>
                  <a:srgbClr val="4D4E4F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">
  <p:cSld name="Conten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442928" y="337700"/>
            <a:ext cx="6256200" cy="440700"/>
          </a:xfrm>
          <a:prstGeom prst="rect">
            <a:avLst/>
          </a:prstGeom>
          <a:noFill/>
          <a:ln>
            <a:noFill/>
          </a:ln>
        </p:spPr>
        <p:txBody>
          <a:bodyPr anchorCtr="0" anchor="t" bIns="19025" lIns="19025" spcFirstLastPara="1" rIns="19025" wrap="square" tIns="190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F9400"/>
              </a:buClr>
              <a:buSzPts val="1300"/>
              <a:buNone/>
              <a:defRPr sz="2400">
                <a:solidFill>
                  <a:srgbClr val="FF9400"/>
                </a:solidFill>
              </a:defRPr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E8913D"/>
              </a:buClr>
              <a:buSzPts val="13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E8913D"/>
              </a:buClr>
              <a:buSzPts val="13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E8913D"/>
              </a:buClr>
              <a:buSzPts val="13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E8913D"/>
              </a:buClr>
              <a:buSzPts val="13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E8913D"/>
              </a:buClr>
              <a:buSzPts val="13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E8913D"/>
              </a:buClr>
              <a:buSzPts val="13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E8913D"/>
              </a:buClr>
              <a:buSzPts val="13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E8913D"/>
              </a:buClr>
              <a:buSzPts val="13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704250" y="4816581"/>
            <a:ext cx="206100" cy="145500"/>
          </a:xfrm>
          <a:prstGeom prst="rect">
            <a:avLst/>
          </a:prstGeom>
          <a:noFill/>
          <a:ln>
            <a:noFill/>
          </a:ln>
        </p:spPr>
        <p:txBody>
          <a:bodyPr anchorCtr="0" anchor="t" bIns="19025" lIns="19025" spcFirstLastPara="1" rIns="19025" wrap="square" tIns="19025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b="0" sz="1100">
                <a:solidFill>
                  <a:srgbClr val="4D4E4F"/>
                </a:solidFill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b="0" sz="1100">
                <a:solidFill>
                  <a:srgbClr val="4D4E4F"/>
                </a:solidFill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b="0" sz="1100">
                <a:solidFill>
                  <a:srgbClr val="4D4E4F"/>
                </a:solidFill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b="0" sz="1100">
                <a:solidFill>
                  <a:srgbClr val="4D4E4F"/>
                </a:solidFill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b="0" sz="1100">
                <a:solidFill>
                  <a:srgbClr val="4D4E4F"/>
                </a:solidFill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b="0" sz="1100">
                <a:solidFill>
                  <a:srgbClr val="4D4E4F"/>
                </a:solidFill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b="0" sz="1100">
                <a:solidFill>
                  <a:srgbClr val="4D4E4F"/>
                </a:solidFill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b="0" sz="1100">
                <a:solidFill>
                  <a:srgbClr val="4D4E4F"/>
                </a:solidFill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b="0" sz="1100">
                <a:solidFill>
                  <a:srgbClr val="4D4E4F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 sz="1400">
              <a:solidFill>
                <a:srgbClr val="000000"/>
              </a:solidFill>
            </a:endParaRPr>
          </a:p>
        </p:txBody>
      </p:sp>
      <p:sp>
        <p:nvSpPr>
          <p:cNvPr id="20" name="Google Shape;20;p3"/>
          <p:cNvSpPr txBox="1"/>
          <p:nvPr>
            <p:ph idx="1" type="body"/>
          </p:nvPr>
        </p:nvSpPr>
        <p:spPr>
          <a:xfrm>
            <a:off x="439845" y="1066280"/>
            <a:ext cx="8264400" cy="3750300"/>
          </a:xfrm>
          <a:prstGeom prst="rect">
            <a:avLst/>
          </a:prstGeom>
          <a:noFill/>
          <a:ln>
            <a:noFill/>
          </a:ln>
        </p:spPr>
        <p:txBody>
          <a:bodyPr anchorCtr="0" anchor="t" bIns="19025" lIns="19025" spcFirstLastPara="1" rIns="19025" wrap="square" tIns="19025">
            <a:noAutofit/>
          </a:bodyPr>
          <a:lstStyle>
            <a:lvl1pPr indent="-311150" lvl="0" marL="457200" algn="l">
              <a:lnSpc>
                <a:spcPct val="150000"/>
              </a:lnSpc>
              <a:spcBef>
                <a:spcPts val="1400"/>
              </a:spcBef>
              <a:spcAft>
                <a:spcPts val="0"/>
              </a:spcAft>
              <a:buClr>
                <a:srgbClr val="4D4E4F"/>
              </a:buClr>
              <a:buSzPts val="1300"/>
              <a:buChar char="●"/>
              <a:defRPr/>
            </a:lvl1pPr>
            <a:lvl2pPr indent="-311150" lvl="1" marL="914400" algn="l">
              <a:lnSpc>
                <a:spcPct val="150000"/>
              </a:lnSpc>
              <a:spcBef>
                <a:spcPts val="1400"/>
              </a:spcBef>
              <a:spcAft>
                <a:spcPts val="0"/>
              </a:spcAft>
              <a:buClr>
                <a:srgbClr val="4D4E4F"/>
              </a:buClr>
              <a:buSzPts val="1300"/>
              <a:buChar char="○"/>
              <a:defRPr/>
            </a:lvl2pPr>
            <a:lvl3pPr indent="-311150" lvl="2" marL="1371600" algn="l">
              <a:lnSpc>
                <a:spcPct val="150000"/>
              </a:lnSpc>
              <a:spcBef>
                <a:spcPts val="1400"/>
              </a:spcBef>
              <a:spcAft>
                <a:spcPts val="0"/>
              </a:spcAft>
              <a:buClr>
                <a:srgbClr val="4D4E4F"/>
              </a:buClr>
              <a:buSzPts val="1300"/>
              <a:buChar char="■"/>
              <a:defRPr/>
            </a:lvl3pPr>
            <a:lvl4pPr indent="-311150" lvl="3" marL="1828800" algn="l">
              <a:lnSpc>
                <a:spcPct val="150000"/>
              </a:lnSpc>
              <a:spcBef>
                <a:spcPts val="1400"/>
              </a:spcBef>
              <a:spcAft>
                <a:spcPts val="0"/>
              </a:spcAft>
              <a:buClr>
                <a:srgbClr val="4D4E4F"/>
              </a:buClr>
              <a:buSzPts val="1300"/>
              <a:buChar char="●"/>
              <a:defRPr/>
            </a:lvl4pPr>
            <a:lvl5pPr indent="-311150" lvl="4" marL="2286000" algn="l">
              <a:lnSpc>
                <a:spcPct val="150000"/>
              </a:lnSpc>
              <a:spcBef>
                <a:spcPts val="1400"/>
              </a:spcBef>
              <a:spcAft>
                <a:spcPts val="0"/>
              </a:spcAft>
              <a:buClr>
                <a:srgbClr val="4D4E4F"/>
              </a:buClr>
              <a:buSzPts val="1300"/>
              <a:buChar char="○"/>
              <a:defRPr/>
            </a:lvl5pPr>
            <a:lvl6pPr indent="-311150" lvl="5" marL="2743200" algn="l">
              <a:lnSpc>
                <a:spcPct val="150000"/>
              </a:lnSpc>
              <a:spcBef>
                <a:spcPts val="1400"/>
              </a:spcBef>
              <a:spcAft>
                <a:spcPts val="0"/>
              </a:spcAft>
              <a:buClr>
                <a:srgbClr val="4D4E4F"/>
              </a:buClr>
              <a:buSzPts val="1300"/>
              <a:buChar char="■"/>
              <a:defRPr/>
            </a:lvl6pPr>
            <a:lvl7pPr indent="-311150" lvl="6" marL="3200400" algn="l">
              <a:lnSpc>
                <a:spcPct val="150000"/>
              </a:lnSpc>
              <a:spcBef>
                <a:spcPts val="1400"/>
              </a:spcBef>
              <a:spcAft>
                <a:spcPts val="0"/>
              </a:spcAft>
              <a:buClr>
                <a:srgbClr val="4D4E4F"/>
              </a:buClr>
              <a:buSzPts val="1300"/>
              <a:buChar char="●"/>
              <a:defRPr/>
            </a:lvl7pPr>
            <a:lvl8pPr indent="-311150" lvl="7" marL="3657600" algn="l">
              <a:lnSpc>
                <a:spcPct val="150000"/>
              </a:lnSpc>
              <a:spcBef>
                <a:spcPts val="1400"/>
              </a:spcBef>
              <a:spcAft>
                <a:spcPts val="0"/>
              </a:spcAft>
              <a:buClr>
                <a:srgbClr val="4D4E4F"/>
              </a:buClr>
              <a:buSzPts val="1300"/>
              <a:buChar char="○"/>
              <a:defRPr/>
            </a:lvl8pPr>
            <a:lvl9pPr indent="-311150" lvl="8" marL="4114800" algn="l">
              <a:lnSpc>
                <a:spcPct val="150000"/>
              </a:lnSpc>
              <a:spcBef>
                <a:spcPts val="1400"/>
              </a:spcBef>
              <a:spcAft>
                <a:spcPts val="0"/>
              </a:spcAft>
              <a:buClr>
                <a:srgbClr val="4D4E4F"/>
              </a:buClr>
              <a:buSzPts val="13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showMasterSp="0">
  <p:cSld name="Blank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4363668" y="4321968"/>
            <a:ext cx="206100" cy="145500"/>
          </a:xfrm>
          <a:prstGeom prst="rect">
            <a:avLst/>
          </a:prstGeom>
          <a:noFill/>
          <a:ln>
            <a:noFill/>
          </a:ln>
        </p:spPr>
        <p:txBody>
          <a:bodyPr anchorCtr="0" anchor="t" bIns="19025" lIns="19025" spcFirstLastPara="1" rIns="19025" wrap="square" tIns="19025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b="0" sz="1100">
                <a:solidFill>
                  <a:srgbClr val="4D4E4F"/>
                </a:solidFill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b="0" sz="1100">
                <a:solidFill>
                  <a:srgbClr val="4D4E4F"/>
                </a:solidFill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b="0" sz="1100">
                <a:solidFill>
                  <a:srgbClr val="4D4E4F"/>
                </a:solidFill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b="0" sz="1100">
                <a:solidFill>
                  <a:srgbClr val="4D4E4F"/>
                </a:solidFill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b="0" sz="1100">
                <a:solidFill>
                  <a:srgbClr val="4D4E4F"/>
                </a:solidFill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b="0" sz="1100">
                <a:solidFill>
                  <a:srgbClr val="4D4E4F"/>
                </a:solidFill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b="0" sz="1100">
                <a:solidFill>
                  <a:srgbClr val="4D4E4F"/>
                </a:solidFill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b="0" sz="1100">
                <a:solidFill>
                  <a:srgbClr val="4D4E4F"/>
                </a:solidFill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b="0" sz="1100">
                <a:solidFill>
                  <a:srgbClr val="4D4E4F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image" Target="../media/image4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1"/>
          <p:cNvPicPr preferRelativeResize="0"/>
          <p:nvPr/>
        </p:nvPicPr>
        <p:blipFill rotWithShape="1">
          <a:blip r:embed="rId1">
            <a:alphaModFix/>
          </a:blip>
          <a:srcRect b="59" l="0" r="0" t="59"/>
          <a:stretch/>
        </p:blipFill>
        <p:spPr>
          <a:xfrm>
            <a:off x="333137" y="1118462"/>
            <a:ext cx="11934523" cy="4445077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7;p1"/>
          <p:cNvSpPr txBox="1"/>
          <p:nvPr>
            <p:ph type="title"/>
          </p:nvPr>
        </p:nvSpPr>
        <p:spPr>
          <a:xfrm>
            <a:off x="442928" y="337700"/>
            <a:ext cx="6256200" cy="440700"/>
          </a:xfrm>
          <a:prstGeom prst="rect">
            <a:avLst/>
          </a:prstGeom>
          <a:noFill/>
          <a:ln>
            <a:noFill/>
          </a:ln>
        </p:spPr>
        <p:txBody>
          <a:bodyPr anchorCtr="0" anchor="t" bIns="19025" lIns="19025" spcFirstLastPara="1" rIns="19025" wrap="square" tIns="19025">
            <a:noAutofit/>
          </a:bodyPr>
          <a:lstStyle>
            <a:lvl1pPr lv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9400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FF94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9400"/>
              </a:buClr>
              <a:buSzPts val="2100"/>
              <a:buFont typeface="Arial"/>
              <a:buNone/>
              <a:defRPr b="1" i="0" sz="2100" u="none" cap="none" strike="noStrike">
                <a:solidFill>
                  <a:srgbClr val="FF94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9400"/>
              </a:buClr>
              <a:buSzPts val="2100"/>
              <a:buFont typeface="Arial"/>
              <a:buNone/>
              <a:defRPr b="1" i="0" sz="2100" u="none" cap="none" strike="noStrike">
                <a:solidFill>
                  <a:srgbClr val="FF94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9400"/>
              </a:buClr>
              <a:buSzPts val="2100"/>
              <a:buFont typeface="Arial"/>
              <a:buNone/>
              <a:defRPr b="1" i="0" sz="2100" u="none" cap="none" strike="noStrike">
                <a:solidFill>
                  <a:srgbClr val="FF94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9400"/>
              </a:buClr>
              <a:buSzPts val="2100"/>
              <a:buFont typeface="Arial"/>
              <a:buNone/>
              <a:defRPr b="1" i="0" sz="2100" u="none" cap="none" strike="noStrike">
                <a:solidFill>
                  <a:srgbClr val="FF94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9400"/>
              </a:buClr>
              <a:buSzPts val="2100"/>
              <a:buFont typeface="Arial"/>
              <a:buNone/>
              <a:defRPr b="1" i="0" sz="2100" u="none" cap="none" strike="noStrike">
                <a:solidFill>
                  <a:srgbClr val="FF94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9400"/>
              </a:buClr>
              <a:buSzPts val="2100"/>
              <a:buFont typeface="Arial"/>
              <a:buNone/>
              <a:defRPr b="1" i="0" sz="2100" u="none" cap="none" strike="noStrike">
                <a:solidFill>
                  <a:srgbClr val="FF94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9400"/>
              </a:buClr>
              <a:buSzPts val="2100"/>
              <a:buFont typeface="Arial"/>
              <a:buNone/>
              <a:defRPr b="1" i="0" sz="2100" u="none" cap="none" strike="noStrike">
                <a:solidFill>
                  <a:srgbClr val="FF94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9400"/>
              </a:buClr>
              <a:buSzPts val="2100"/>
              <a:buFont typeface="Arial"/>
              <a:buNone/>
              <a:defRPr b="1" i="0" sz="2100" u="none" cap="none" strike="noStrike">
                <a:solidFill>
                  <a:srgbClr val="FF94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pic>
        <p:nvPicPr>
          <p:cNvPr descr="Image" id="8" name="Google Shape;8;p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068462" y="359810"/>
            <a:ext cx="1635792" cy="421522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Google Shape;9;p1"/>
          <p:cNvSpPr txBox="1"/>
          <p:nvPr>
            <p:ph idx="1" type="body"/>
          </p:nvPr>
        </p:nvSpPr>
        <p:spPr>
          <a:xfrm>
            <a:off x="439845" y="1066280"/>
            <a:ext cx="8264400" cy="3750300"/>
          </a:xfrm>
          <a:prstGeom prst="rect">
            <a:avLst/>
          </a:prstGeom>
          <a:noFill/>
          <a:ln>
            <a:noFill/>
          </a:ln>
        </p:spPr>
        <p:txBody>
          <a:bodyPr anchorCtr="0" anchor="t" bIns="19025" lIns="19025" spcFirstLastPara="1" rIns="19025" wrap="square" tIns="19025">
            <a:noAutofit/>
          </a:bodyPr>
          <a:lstStyle>
            <a:lvl1pPr indent="-228600" lvl="0" marL="457200" marR="0" rtl="0" algn="l">
              <a:lnSpc>
                <a:spcPct val="150000"/>
              </a:lnSpc>
              <a:spcBef>
                <a:spcPts val="1400"/>
              </a:spcBef>
              <a:spcAft>
                <a:spcPts val="0"/>
              </a:spcAft>
              <a:buClr>
                <a:srgbClr val="4D4E4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50000"/>
              </a:lnSpc>
              <a:spcBef>
                <a:spcPts val="1400"/>
              </a:spcBef>
              <a:spcAft>
                <a:spcPts val="0"/>
              </a:spcAft>
              <a:buClr>
                <a:srgbClr val="4D4E4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50000"/>
              </a:lnSpc>
              <a:spcBef>
                <a:spcPts val="1400"/>
              </a:spcBef>
              <a:spcAft>
                <a:spcPts val="0"/>
              </a:spcAft>
              <a:buClr>
                <a:srgbClr val="4D4E4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50000"/>
              </a:lnSpc>
              <a:spcBef>
                <a:spcPts val="1400"/>
              </a:spcBef>
              <a:spcAft>
                <a:spcPts val="0"/>
              </a:spcAft>
              <a:buClr>
                <a:srgbClr val="4D4E4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50000"/>
              </a:lnSpc>
              <a:spcBef>
                <a:spcPts val="1400"/>
              </a:spcBef>
              <a:spcAft>
                <a:spcPts val="0"/>
              </a:spcAft>
              <a:buClr>
                <a:srgbClr val="4D4E4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50000"/>
              </a:lnSpc>
              <a:spcBef>
                <a:spcPts val="1400"/>
              </a:spcBef>
              <a:spcAft>
                <a:spcPts val="0"/>
              </a:spcAft>
              <a:buClr>
                <a:srgbClr val="4D4E4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50000"/>
              </a:lnSpc>
              <a:spcBef>
                <a:spcPts val="1400"/>
              </a:spcBef>
              <a:spcAft>
                <a:spcPts val="0"/>
              </a:spcAft>
              <a:buClr>
                <a:srgbClr val="4D4E4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50000"/>
              </a:lnSpc>
              <a:spcBef>
                <a:spcPts val="1400"/>
              </a:spcBef>
              <a:spcAft>
                <a:spcPts val="0"/>
              </a:spcAft>
              <a:buClr>
                <a:srgbClr val="4D4E4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50000"/>
              </a:lnSpc>
              <a:spcBef>
                <a:spcPts val="1400"/>
              </a:spcBef>
              <a:spcAft>
                <a:spcPts val="0"/>
              </a:spcAft>
              <a:buClr>
                <a:srgbClr val="4D4E4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4D4E4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174900" y="4822031"/>
            <a:ext cx="206100" cy="145500"/>
          </a:xfrm>
          <a:prstGeom prst="rect">
            <a:avLst/>
          </a:prstGeom>
          <a:noFill/>
          <a:ln>
            <a:noFill/>
          </a:ln>
        </p:spPr>
        <p:txBody>
          <a:bodyPr anchorCtr="0" anchor="t" bIns="19025" lIns="19025" spcFirstLastPara="1" rIns="19025" wrap="square" tIns="19025">
            <a:noAutofit/>
          </a:bodyPr>
          <a:lstStyle>
            <a:lvl1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b="0" sz="1100">
                <a:solidFill>
                  <a:srgbClr val="4D4E4F"/>
                </a:solidFill>
              </a:defRPr>
            </a:lvl1pPr>
            <a:lvl2pPr indent="0" lvl="1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b="0" sz="1100">
                <a:solidFill>
                  <a:srgbClr val="4D4E4F"/>
                </a:solidFill>
              </a:defRPr>
            </a:lvl2pPr>
            <a:lvl3pPr indent="0" lvl="2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b="0" sz="1100">
                <a:solidFill>
                  <a:srgbClr val="4D4E4F"/>
                </a:solidFill>
              </a:defRPr>
            </a:lvl3pPr>
            <a:lvl4pPr indent="0" lvl="3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b="0" sz="1100">
                <a:solidFill>
                  <a:srgbClr val="4D4E4F"/>
                </a:solidFill>
              </a:defRPr>
            </a:lvl4pPr>
            <a:lvl5pPr indent="0" lvl="4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b="0" sz="1100">
                <a:solidFill>
                  <a:srgbClr val="4D4E4F"/>
                </a:solidFill>
              </a:defRPr>
            </a:lvl5pPr>
            <a:lvl6pPr indent="0" lvl="5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b="0" sz="1100">
                <a:solidFill>
                  <a:srgbClr val="4D4E4F"/>
                </a:solidFill>
              </a:defRPr>
            </a:lvl6pPr>
            <a:lvl7pPr indent="0" lvl="6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b="0" sz="1100">
                <a:solidFill>
                  <a:srgbClr val="4D4E4F"/>
                </a:solidFill>
              </a:defRPr>
            </a:lvl7pPr>
            <a:lvl8pPr indent="0" lvl="7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b="0" sz="1100">
                <a:solidFill>
                  <a:srgbClr val="4D4E4F"/>
                </a:solidFill>
              </a:defRPr>
            </a:lvl8pPr>
            <a:lvl9pPr indent="0" lvl="8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  <a:defRPr b="0" sz="1100">
                <a:solidFill>
                  <a:srgbClr val="4D4E4F"/>
                </a:solidFill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3"/>
    <p:sldLayoutId id="2147483649" r:id="rId4"/>
    <p:sldLayoutId id="2147483650" r:id="rId5"/>
  </p:sldLayoutIdLst>
  <mc:AlternateContent>
    <mc:Choice Requires="p14">
      <p:transition spd="slow" p14:dur="1000">
        <p:fade/>
      </p:transition>
    </mc:Choice>
    <mc:Fallback>
      <p:transition spd="slow">
        <p:fade/>
      </p:transition>
    </mc:Fallback>
  </mc:AlternateConten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 txBox="1"/>
          <p:nvPr>
            <p:ph type="title"/>
          </p:nvPr>
        </p:nvSpPr>
        <p:spPr>
          <a:xfrm>
            <a:off x="448925" y="118500"/>
            <a:ext cx="5631300" cy="1307400"/>
          </a:xfrm>
          <a:prstGeom prst="rect">
            <a:avLst/>
          </a:prstGeom>
        </p:spPr>
        <p:txBody>
          <a:bodyPr anchorCtr="0" anchor="b" bIns="19025" lIns="19025" spcFirstLastPara="1" rIns="19025" wrap="square" tIns="19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4000"/>
              <a:t>Заголовок</a:t>
            </a:r>
            <a:endParaRPr b="1" sz="4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4000"/>
          </a:p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>
            <a:off x="448922" y="1840706"/>
            <a:ext cx="7810500" cy="446400"/>
          </a:xfrm>
          <a:prstGeom prst="rect">
            <a:avLst/>
          </a:prstGeom>
        </p:spPr>
        <p:txBody>
          <a:bodyPr anchorCtr="0" anchor="t" bIns="19025" lIns="19025" spcFirstLastPara="1" rIns="19025" wrap="square" tIns="19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200"/>
              <a:t>дата</a:t>
            </a:r>
            <a:endParaRPr sz="2200"/>
          </a:p>
        </p:txBody>
      </p:sp>
      <p:sp>
        <p:nvSpPr>
          <p:cNvPr id="29" name="Google Shape;29;p5"/>
          <p:cNvSpPr txBox="1"/>
          <p:nvPr>
            <p:ph idx="12" type="sldNum"/>
          </p:nvPr>
        </p:nvSpPr>
        <p:spPr>
          <a:xfrm>
            <a:off x="8709450" y="4822031"/>
            <a:ext cx="206100" cy="145500"/>
          </a:xfrm>
          <a:prstGeom prst="rect">
            <a:avLst/>
          </a:prstGeom>
        </p:spPr>
        <p:txBody>
          <a:bodyPr anchorCtr="0" anchor="t" bIns="19025" lIns="19025" spcFirstLastPara="1" rIns="19025" wrap="square" tIns="190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</a:pPr>
            <a:fld id="{00000000-1234-1234-1234-123412341234}" type="slidenum">
              <a:rPr lang="ru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442928" y="337700"/>
            <a:ext cx="6256200" cy="440700"/>
          </a:xfrm>
          <a:prstGeom prst="rect">
            <a:avLst/>
          </a:prstGeom>
        </p:spPr>
        <p:txBody>
          <a:bodyPr anchorCtr="0" anchor="t" bIns="19025" lIns="19025" spcFirstLastPara="1" rIns="19025" wrap="square" tIns="19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Заголовок слайда</a:t>
            </a:r>
            <a:endParaRPr/>
          </a:p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704250" y="4816581"/>
            <a:ext cx="206100" cy="145500"/>
          </a:xfrm>
          <a:prstGeom prst="rect">
            <a:avLst/>
          </a:prstGeom>
        </p:spPr>
        <p:txBody>
          <a:bodyPr anchorCtr="0" anchor="t" bIns="19025" lIns="19025" spcFirstLastPara="1" rIns="19025" wrap="square" tIns="190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4D4E4F"/>
              </a:buClr>
              <a:buSzPts val="1100"/>
              <a:buFont typeface="Arial"/>
              <a:buNone/>
            </a:pPr>
            <a:fld id="{00000000-1234-1234-1234-123412341234}" type="slidenum">
              <a:rPr lang="ru"/>
              <a:t>‹#›</a:t>
            </a:fld>
            <a:endParaRPr sz="1400">
              <a:solidFill>
                <a:srgbClr val="000000"/>
              </a:solidFill>
            </a:endParaRPr>
          </a:p>
        </p:txBody>
      </p:sp>
      <p:sp>
        <p:nvSpPr>
          <p:cNvPr id="36" name="Google Shape;36;p6"/>
          <p:cNvSpPr txBox="1"/>
          <p:nvPr>
            <p:ph idx="1" type="body"/>
          </p:nvPr>
        </p:nvSpPr>
        <p:spPr>
          <a:xfrm>
            <a:off x="439845" y="1066280"/>
            <a:ext cx="8264400" cy="3750300"/>
          </a:xfrm>
          <a:prstGeom prst="rect">
            <a:avLst/>
          </a:prstGeom>
        </p:spPr>
        <p:txBody>
          <a:bodyPr anchorCtr="0" anchor="t" bIns="19025" lIns="19025" spcFirstLastPara="1" rIns="19025" wrap="square" tIns="19025">
            <a:no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2400"/>
              <a:t>Подзаголовок</a:t>
            </a:r>
            <a:endParaRPr b="1" sz="2400"/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текст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