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58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80" d="100"/>
          <a:sy n="80" d="100"/>
        </p:scale>
        <p:origin x="-677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E41CF-BEA7-4A93-B766-C0B2E986225C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D766D-7E19-404E-A4F0-2FC063931E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2798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E41CF-BEA7-4A93-B766-C0B2E986225C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D766D-7E19-404E-A4F0-2FC063931E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9031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E41CF-BEA7-4A93-B766-C0B2E986225C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D766D-7E19-404E-A4F0-2FC063931E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7338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E41CF-BEA7-4A93-B766-C0B2E986225C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D766D-7E19-404E-A4F0-2FC063931E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3477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E41CF-BEA7-4A93-B766-C0B2E986225C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D766D-7E19-404E-A4F0-2FC063931E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5502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E41CF-BEA7-4A93-B766-C0B2E986225C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D766D-7E19-404E-A4F0-2FC063931E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0615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E41CF-BEA7-4A93-B766-C0B2E986225C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D766D-7E19-404E-A4F0-2FC063931E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4576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E41CF-BEA7-4A93-B766-C0B2E986225C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D766D-7E19-404E-A4F0-2FC063931E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5740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E41CF-BEA7-4A93-B766-C0B2E986225C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D766D-7E19-404E-A4F0-2FC063931E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0202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E41CF-BEA7-4A93-B766-C0B2E986225C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D766D-7E19-404E-A4F0-2FC063931E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9982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E41CF-BEA7-4A93-B766-C0B2E986225C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D766D-7E19-404E-A4F0-2FC063931E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6200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AE41CF-BEA7-4A93-B766-C0B2E986225C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AD766D-7E19-404E-A4F0-2FC063931E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0048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3243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6738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4913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5924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7075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3316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5755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5363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3615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2178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672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1746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4075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5334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045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449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276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0</Words>
  <Application>Microsoft Office PowerPoint</Application>
  <PresentationFormat>Произвольный</PresentationFormat>
  <Paragraphs>0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Ананьев Леонид Николаевич</dc:creator>
  <cp:lastModifiedBy>v_petroff@list.ru</cp:lastModifiedBy>
  <cp:revision>3</cp:revision>
  <dcterms:created xsi:type="dcterms:W3CDTF">2024-03-27T10:23:36Z</dcterms:created>
  <dcterms:modified xsi:type="dcterms:W3CDTF">2024-03-27T12:36:54Z</dcterms:modified>
</cp:coreProperties>
</file>