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991" r:id="rId3"/>
  </p:sldIdLst>
  <p:sldSz cx="9144000" cy="5145088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242"/>
    <a:srgbClr val="00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C557D-6B9E-48A7-BA22-1D2D8160D1D4}" v="11" dt="2022-05-16T06:42:56.149"/>
    <p1510:client id="{BBCC288D-48B1-41E7-B777-1822CD616CAA}" v="1559" dt="2022-05-15T16:12:30.710"/>
    <p1510:client id="{CF43E60E-82D3-4C86-9D3E-E75D27C670F2}" v="7" dt="2022-05-17T12:33:46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5" d="100"/>
          <a:sy n="205" d="100"/>
        </p:scale>
        <p:origin x="534" y="162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D2666A9A-EBBF-C496-E5BE-5B6063F4F2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2A8F9F-9CE0-74F2-5FD4-39AF3B2BA7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FBD7A61-4706-49AA-A415-A2E1BE3DEEB2}" type="datetimeFigureOut">
              <a:rPr lang="ru-RU"/>
              <a:pPr>
                <a:defRPr/>
              </a:pPr>
              <a:t>27.03.2024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A6E33244-2705-C54F-BE1F-230457E570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C3D70D65-41C6-5104-552E-E8E139A4C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220BDF-CC72-7D1E-4764-7FBD9A8E95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0AA60D-03F0-9D8D-B7FE-5556E6F8F4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809433F-5D68-4200-AD51-78F5F2E95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22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2EF148-D3FE-3A4E-F264-BDC3F0564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090128-18A9-B48B-F60F-26C26689E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605CEA-639D-8091-A1F9-FC5AD0D32A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A69EF-5533-4EAF-9CB6-16DD7A00FC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90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E758DA-AB99-1AF7-67EA-6A2278DAD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5C525F-658B-F201-A638-8373CBFF52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A040B6-315E-27C6-DCFD-5354FD8798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A279B-26B1-4DC3-9960-283C47D730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240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92838" y="1563688"/>
            <a:ext cx="1979612" cy="30257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1563688"/>
            <a:ext cx="5789613" cy="30257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A301F6-195B-2006-94BA-4541C9E2C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AB1313-0D5C-C687-658E-FE578E602B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0F0E72-DF22-0B3F-38FF-C5800E8DE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914D6-BDC0-496C-8A10-DF5FCB6EE2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046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61385B-6EDD-8833-1AFE-ACD2B32FB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9FE09-D3A4-555B-4276-17664A82E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AF4396-0189-D183-8897-F4D38D9CE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90E2-EECE-4E63-A545-D42988FD92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66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3288"/>
            <a:ext cx="7886700" cy="112553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7CBDE6-EB73-ADA0-1D85-C70540D96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05DF5-5864-EC32-0D72-A9FC59AAD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B3F419-2D70-3FBF-E78D-F84D516699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E056E-AAAE-4EE5-8540-C438BB9149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765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825" y="2573338"/>
            <a:ext cx="3884613" cy="2016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7838" y="2573338"/>
            <a:ext cx="3884612" cy="2016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D1E61F-1FEB-0B5A-6155-AA2556596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001B2A-0EFD-2FBE-FA30-84A9853E3D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AA7BF2-3050-5910-1034-49B12C41E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AF276-75E6-485A-BBD0-46EC2AFDA6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531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821918-9816-380B-6463-4302052A8F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39C778-87C7-A7D2-0FCA-1D265CC51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E36193E-63E4-5B88-9313-03F8A9A647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9359-AF2D-40B8-A803-F8158DD4E0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2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23A114D-3C81-3D43-D8EF-65E564015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1BD49A-90BD-D2AA-09BE-3BECF6DAE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10A58C4-778E-7A8A-627A-6A8DEAF77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385D-2F1D-4F50-BDF1-DDE1E10F44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15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CA73DB1-D3EA-05AF-73F7-42686305A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8B1D25-AE49-F789-5F36-DC7F4129BF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B5A947-08F6-99D3-4EBE-5AFD53A553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1C4B-7A13-4CAB-ADB4-8B8AAFFCA5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543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60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60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F56A71-37BB-0010-498A-86C90C780B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4AFE68-8AC2-0EFA-B959-2803061284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4F71-A46C-2FE2-D117-A218BC1FD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01DC7-A85A-49EC-ABE5-005BA7A619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02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6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606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004599-B87C-C454-171A-83353FC41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11C8C6-14BC-C363-29D5-1C9B79F97A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AF6830-686D-2DC4-48F3-F383965E87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4AC30-B02E-4971-AE52-164BAE0A59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288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D49AD8-8BC1-02B8-DD5A-D54D4D8AE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563688"/>
            <a:ext cx="36734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C713B6-9209-81DF-0F0A-932503B32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2573338"/>
            <a:ext cx="792162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53F26F-6ECC-0CEA-ADE0-C497A12C2C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4684713"/>
            <a:ext cx="2133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3E424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C85DC9A-DFDB-19BF-60EE-3AED03F5D2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3E4242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3A5755-C7B9-C0AA-EFAE-1182F69CC0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4660900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E4242"/>
                </a:solidFill>
              </a:defRPr>
            </a:lvl1pPr>
          </a:lstStyle>
          <a:p>
            <a:pPr>
              <a:defRPr/>
            </a:pPr>
            <a:fld id="{A66AF242-5D56-4A60-B4DB-6010FA2548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3E424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E424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anose="05000000000000000000" pitchFamily="2" charset="2"/>
        <a:buChar char="§"/>
        <a:defRPr kern="1200">
          <a:solidFill>
            <a:srgbClr val="3E424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1600" kern="1200">
          <a:solidFill>
            <a:srgbClr val="3E424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rgbClr val="3E424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 kern="1200">
          <a:solidFill>
            <a:srgbClr val="3E424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 kern="1200">
          <a:solidFill>
            <a:srgbClr val="3E424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>
            <a:extLst>
              <a:ext uri="{FF2B5EF4-FFF2-40B4-BE49-F238E27FC236}">
                <a16:creationId xmlns:a16="http://schemas.microsoft.com/office/drawing/2014/main" id="{92002991-5A74-28EA-E9D0-8181307DE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68288"/>
            <a:ext cx="2508250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B057F228-1E5B-2E22-9678-8FDFB85EC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917617"/>
            <a:ext cx="831574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Char char="§"/>
              <a:defRPr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Char char="•"/>
              <a:defRPr sz="16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3E424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Roboto"/>
                <a:ea typeface="Roboto"/>
                <a:cs typeface="Arial"/>
              </a:rPr>
              <a:t>Мастер-класс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Roboto"/>
                <a:ea typeface="Roboto"/>
                <a:cs typeface="Arial"/>
              </a:rPr>
              <a:t>Печать </a:t>
            </a:r>
            <a:r>
              <a:rPr lang="ru-RU" altLang="ru-RU" sz="2000" b="1" dirty="0">
                <a:solidFill>
                  <a:schemeClr val="tx1"/>
                </a:solidFill>
                <a:latin typeface="Roboto"/>
                <a:ea typeface="Roboto"/>
                <a:cs typeface="Arial"/>
              </a:rPr>
              <a:t>дипломов в «1С:Колледж» по требованиям 2024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1704" y="3804176"/>
            <a:ext cx="7251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Денисенко Валерий Владиславович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Руководитель проектов</a:t>
            </a:r>
            <a:b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ЦКО </a:t>
            </a:r>
            <a:r>
              <a:rPr lang="ru-RU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«Русские Решения»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B0DC62-1E92-4D48-64B4-E8C79987439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33" y="3633991"/>
            <a:ext cx="1280675" cy="1280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5886" y="3609028"/>
            <a:ext cx="376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Контакты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96" y="2788568"/>
            <a:ext cx="55582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00" dirty="0">
                <a:solidFill>
                  <a:srgbClr val="C00000"/>
                </a:solidFill>
                <a:latin typeface="Franklin Gothic Heavy" panose="020B0903020102020204" pitchFamily="34" charset="0"/>
                <a:cs typeface="Microsoft New Tai Lue" panose="020B0502040204020203" pitchFamily="34" charset="0"/>
              </a:rPr>
              <a:t>СПАСИБО ЗА ВНИМАНИЕ!</a:t>
            </a:r>
            <a:endParaRPr lang="ru-RU" sz="3300" dirty="0">
              <a:solidFill>
                <a:srgbClr val="C00000"/>
              </a:solidFill>
              <a:latin typeface="Franklin Gothic Heavy" panose="020B0903020102020204" pitchFamily="34" charset="0"/>
              <a:cs typeface="Microsoft Tai Le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07550A-7D3D-638B-08CE-470826040E1B}"/>
              </a:ext>
            </a:extLst>
          </p:cNvPr>
          <p:cNvSpPr txBox="1">
            <a:spLocks noChangeArrowheads="1"/>
          </p:cNvSpPr>
          <p:nvPr/>
        </p:nvSpPr>
        <p:spPr>
          <a:xfrm>
            <a:off x="3131840" y="3609028"/>
            <a:ext cx="4356852" cy="1237656"/>
          </a:xfrm>
          <a:prstGeom prst="rect">
            <a:avLst/>
          </a:prstGeom>
        </p:spPr>
        <p:txBody>
          <a:bodyPr lIns="68580" tIns="34290" rIns="68580" bIns="34290"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50000"/>
              </a:spcAft>
              <a:buClr>
                <a:srgbClr val="CC0000"/>
              </a:buClr>
              <a:buSzPct val="60000"/>
              <a:buFont typeface="Wingdings" pitchFamily="2" charset="2"/>
              <a:buChar char="n"/>
              <a:defRPr sz="2200">
                <a:solidFill>
                  <a:srgbClr val="5B091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30000"/>
              </a:spcAft>
              <a:buClr>
                <a:srgbClr val="CC0000"/>
              </a:buClr>
              <a:buFont typeface="Wingdings" pitchFamily="2" charset="2"/>
              <a:buChar char="§"/>
              <a:defRPr sz="2000">
                <a:solidFill>
                  <a:srgbClr val="5B0917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>
                <a:solidFill>
                  <a:srgbClr val="5B0917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CC0000"/>
              </a:buClr>
              <a:buFont typeface="Times New Roman" pitchFamily="18" charset="0"/>
              <a:buChar char="▪"/>
              <a:defRPr sz="1600">
                <a:solidFill>
                  <a:srgbClr val="5B0917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∙"/>
              <a:defRPr sz="1400">
                <a:solidFill>
                  <a:srgbClr val="5B0917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∙"/>
              <a:defRPr sz="1400">
                <a:solidFill>
                  <a:srgbClr val="5B0917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∙"/>
              <a:defRPr sz="1400">
                <a:solidFill>
                  <a:srgbClr val="5B0917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∙"/>
              <a:defRPr sz="1400">
                <a:solidFill>
                  <a:srgbClr val="5B0917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∙"/>
              <a:defRPr sz="1400">
                <a:solidFill>
                  <a:srgbClr val="5B0917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375"/>
              </a:spcAft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Roboto"/>
                <a:ea typeface="+mn-lt"/>
                <a:cs typeface="+mn-lt"/>
              </a:rPr>
              <a:t>welcome@ruresh.ru</a:t>
            </a:r>
            <a:r>
              <a:rPr lang="ru-RU" sz="1800" b="1" dirty="0">
                <a:solidFill>
                  <a:schemeClr val="tx1"/>
                </a:solidFill>
                <a:latin typeface="Roboto"/>
                <a:ea typeface="+mn-lt"/>
                <a:cs typeface="+mn-lt"/>
              </a:rPr>
              <a:t>    </a:t>
            </a:r>
          </a:p>
          <a:p>
            <a:pPr marL="0" indent="0">
              <a:spcBef>
                <a:spcPts val="600"/>
              </a:spcBef>
              <a:spcAft>
                <a:spcPts val="375"/>
              </a:spcAft>
              <a:buNone/>
              <a:defRPr/>
            </a:pPr>
            <a:r>
              <a:rPr lang="ru-RU" sz="1800" b="1" dirty="0">
                <a:solidFill>
                  <a:schemeClr val="tx1"/>
                </a:solidFill>
                <a:latin typeface="Roboto"/>
                <a:ea typeface="+mn-lt"/>
                <a:cs typeface="+mn-lt"/>
              </a:rPr>
              <a:t>8-800-551-00-24 </a:t>
            </a:r>
          </a:p>
          <a:p>
            <a:pPr marL="0" indent="0">
              <a:spcBef>
                <a:spcPts val="600"/>
              </a:spcBef>
              <a:spcAft>
                <a:spcPts val="375"/>
              </a:spcAft>
              <a:buNone/>
              <a:defRPr/>
            </a:pPr>
            <a:r>
              <a:rPr lang="en-US" sz="1800" b="1" u="sng" dirty="0">
                <a:solidFill>
                  <a:schemeClr val="tx1"/>
                </a:solidFill>
                <a:latin typeface="Roboto"/>
                <a:ea typeface="+mn-lt"/>
                <a:cs typeface="+mn-lt"/>
              </a:rPr>
              <a:t>https://vk.com/ruresh</a:t>
            </a:r>
            <a:r>
              <a:rPr lang="ru-RU" sz="1800" b="1" dirty="0">
                <a:solidFill>
                  <a:schemeClr val="tx1"/>
                </a:solidFill>
                <a:latin typeface="Roboto"/>
                <a:ea typeface="+mn-lt"/>
                <a:cs typeface="+mn-lt"/>
              </a:rPr>
              <a:t> 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  <a:ea typeface="Roboto"/>
              </a:rPr>
              <a:t> </a:t>
            </a:r>
            <a:endParaRPr lang="en-US" sz="1800" u="sng" kern="0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  <a:ea typeface="Roboto"/>
            </a:endParaRPr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A6A00BCD-02E4-620C-B9AD-48D0CABE7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8288"/>
            <a:ext cx="1506502" cy="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012210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</TotalTime>
  <Words>22</Words>
  <Application>Microsoft Office PowerPoint</Application>
  <PresentationFormat>Произвольный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Arial</vt:lpstr>
      <vt:lpstr>Calibri</vt:lpstr>
      <vt:lpstr>Franklin Gothic Heavy</vt:lpstr>
      <vt:lpstr>Microsoft New Tai Lue</vt:lpstr>
      <vt:lpstr>Microsoft Tai Le</vt:lpstr>
      <vt:lpstr>Roboto</vt:lpstr>
      <vt:lpstr>Segoe UI Black</vt:lpstr>
      <vt:lpstr>Segoe UI Semibold</vt:lpstr>
      <vt:lpstr>Wingdings</vt:lpstr>
      <vt:lpstr>Оформление по умолчанию</vt:lpstr>
      <vt:lpstr>Презентация PowerPoint</vt:lpstr>
      <vt:lpstr>Презентация PowerPoint</vt:lpstr>
    </vt:vector>
  </TitlesOfParts>
  <Company>1C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Fedotova_K</dc:creator>
  <cp:lastModifiedBy>admin</cp:lastModifiedBy>
  <cp:revision>695</cp:revision>
  <dcterms:created xsi:type="dcterms:W3CDTF">2020-02-06T08:48:09Z</dcterms:created>
  <dcterms:modified xsi:type="dcterms:W3CDTF">2024-03-27T07:04:05Z</dcterms:modified>
</cp:coreProperties>
</file>