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7" r:id="rId3"/>
    <p:sldId id="264" r:id="rId4"/>
    <p:sldId id="258" r:id="rId5"/>
    <p:sldId id="262" r:id="rId6"/>
    <p:sldId id="263" r:id="rId8"/>
    <p:sldId id="526" r:id="rId9"/>
    <p:sldId id="524" r:id="rId10"/>
    <p:sldId id="525" r:id="rId11"/>
    <p:sldId id="505" r:id="rId12"/>
    <p:sldId id="265" r:id="rId13"/>
    <p:sldId id="281" r:id="rId14"/>
    <p:sldId id="501" r:id="rId15"/>
    <p:sldId id="548" r:id="rId16"/>
  </p:sldIdLst>
  <p:sldSz cx="12192000" cy="6858000"/>
  <p:notesSz cx="6858000" cy="9144000"/>
  <p:embeddedFontLst>
    <p:embeddedFont>
      <p:font typeface="Quicksand" charset="0"/>
      <p:regular r:id="rId20"/>
      <p:bold r:id="rId21"/>
    </p:embeddedFont>
    <p:embeddedFont>
      <p:font typeface="等线" panose="02010600030101010101" charset="-122"/>
      <p:regular r:id="rId22"/>
    </p:embeddedFont>
    <p:embeddedFont>
      <p:font typeface="Lora" charset="0"/>
      <p:regular r:id="rId23"/>
      <p:bold r:id="rId24"/>
      <p:italic r:id="rId25"/>
      <p:boldItalic r:id="rId26"/>
    </p:embeddedFont>
    <p:embeddedFont>
      <p:font typeface="等线 Light" panose="02010600030101010101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941D"/>
    <a:srgbClr val="F9680D"/>
    <a:srgbClr val="FF8810"/>
    <a:srgbClr val="F78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04" y="132"/>
      </p:cViewPr>
      <p:guideLst>
        <p:guide pos="7184"/>
        <p:guide orient="horz" pos="2118"/>
        <p:guide orient="horz" pos="3824"/>
        <p:guide orient="horz" pos="1088"/>
        <p:guide pos="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37E2F-A5BE-41C8-BD5B-7F790E8F8E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22BCA-1B2B-4347-B0B3-DE05D77B58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9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hemeOverride" Target="../theme/themeOverride2.xml"/><Relationship Id="rId6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3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" y="-12158"/>
            <a:ext cx="5723731" cy="6547035"/>
            <a:chOff x="-1" y="-12158"/>
            <a:chExt cx="5723731" cy="6547035"/>
          </a:xfrm>
          <a:solidFill>
            <a:srgbClr val="F7941D"/>
          </a:solidFill>
        </p:grpSpPr>
        <p:sp>
          <p:nvSpPr>
            <p:cNvPr id="172" name="任意多边形: 形状 171"/>
            <p:cNvSpPr/>
            <p:nvPr/>
          </p:nvSpPr>
          <p:spPr>
            <a:xfrm>
              <a:off x="1363719" y="0"/>
              <a:ext cx="4360011" cy="6534877"/>
            </a:xfrm>
            <a:custGeom>
              <a:avLst/>
              <a:gdLst>
                <a:gd name="connsiteX0" fmla="*/ 0 w 4360011"/>
                <a:gd name="connsiteY0" fmla="*/ 0 h 6534877"/>
                <a:gd name="connsiteX1" fmla="*/ 4346065 w 4360011"/>
                <a:gd name="connsiteY1" fmla="*/ 0 h 6534877"/>
                <a:gd name="connsiteX2" fmla="*/ 4360011 w 4360011"/>
                <a:gd name="connsiteY2" fmla="*/ 276187 h 6534877"/>
                <a:gd name="connsiteX3" fmla="*/ 4360011 w 4360011"/>
                <a:gd name="connsiteY3" fmla="*/ 2677259 h 6534877"/>
                <a:gd name="connsiteX4" fmla="*/ 502393 w 4360011"/>
                <a:gd name="connsiteY4" fmla="*/ 6534877 h 6534877"/>
                <a:gd name="connsiteX5" fmla="*/ 0 w 4360011"/>
                <a:gd name="connsiteY5" fmla="*/ 6534877 h 653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0011" h="6534877">
                  <a:moveTo>
                    <a:pt x="0" y="0"/>
                  </a:moveTo>
                  <a:lnTo>
                    <a:pt x="4346065" y="0"/>
                  </a:lnTo>
                  <a:lnTo>
                    <a:pt x="4360011" y="276187"/>
                  </a:lnTo>
                  <a:lnTo>
                    <a:pt x="4360011" y="2677259"/>
                  </a:lnTo>
                  <a:cubicBezTo>
                    <a:pt x="4360011" y="4807763"/>
                    <a:pt x="2632897" y="6534877"/>
                    <a:pt x="502393" y="6534877"/>
                  </a:cubicBezTo>
                  <a:lnTo>
                    <a:pt x="0" y="65348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-1" y="-12158"/>
              <a:ext cx="1625679" cy="6547035"/>
            </a:xfrm>
            <a:prstGeom prst="roundRect">
              <a:avLst>
                <a:gd name="adj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3" name="矩形 172"/>
          <p:cNvSpPr/>
          <p:nvPr/>
        </p:nvSpPr>
        <p:spPr>
          <a:xfrm>
            <a:off x="267335" y="2089150"/>
            <a:ext cx="489204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</a:pPr>
            <a:endParaRPr lang="ru-RU" altLang="en-US" sz="3600" b="1" i="1" dirty="0">
              <a:solidFill>
                <a:schemeClr val="bg1"/>
              </a:solidFill>
            </a:endParaRPr>
          </a:p>
          <a:p>
            <a:pPr algn="ctr" fontAlgn="auto">
              <a:lnSpc>
                <a:spcPct val="100000"/>
              </a:lnSpc>
            </a:pPr>
            <a:endParaRPr lang="ru-RU" altLang="en-US" sz="3600" b="1" i="1" dirty="0">
              <a:solidFill>
                <a:schemeClr val="bg1"/>
              </a:solidFill>
            </a:endParaRPr>
          </a:p>
          <a:p>
            <a:pPr algn="ctr" fontAlgn="auto">
              <a:lnSpc>
                <a:spcPct val="100000"/>
              </a:lnSpc>
            </a:pPr>
            <a:endParaRPr lang="ru-RU" altLang="en-US" sz="36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00000"/>
              </a:lnSpc>
            </a:pPr>
            <a:r>
              <a:rPr lang="ru-RU" altLang="en-US" sz="3600" b="1" i="1" dirty="0">
                <a:solidFill>
                  <a:schemeClr val="bg1"/>
                </a:solidFill>
              </a:rPr>
              <a:t>     Инструкция по делопроизводству</a:t>
            </a:r>
            <a:endParaRPr lang="ru-RU" altLang="en-US" sz="3600" b="1" i="1" dirty="0">
              <a:solidFill>
                <a:schemeClr val="bg1"/>
              </a:solidFill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5975985" y="503555"/>
            <a:ext cx="5932170" cy="570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ru-RU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	</a:t>
            </a:r>
            <a:endParaRPr lang="ru-RU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+mn-ea"/>
            </a:endParaRPr>
          </a:p>
          <a:p>
            <a:pPr algn="just" fontAlgn="auto">
              <a:lnSpc>
                <a:spcPts val="2600"/>
              </a:lnSpc>
            </a:pPr>
            <a:r>
              <a:rPr lang="ru-RU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       </a:t>
            </a:r>
            <a:r>
              <a:rPr lang="ru-RU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  </a:t>
            </a:r>
            <a:r>
              <a:rPr lang="ru-RU" alt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sym typeface="+mn-ea"/>
              </a:rPr>
              <a:t>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sym typeface="+mn-ea"/>
              </a:rPr>
              <a:t>Организационно-распорядительные </a:t>
            </a:r>
            <a:r>
              <a:rPr lang="en-US" sz="2000" dirty="0">
                <a:ln>
                  <a:solidFill>
                    <a:srgbClr val="F7941D"/>
                  </a:solidFill>
                </a:ln>
                <a:solidFill>
                  <a:srgbClr val="F9680D"/>
                </a:solidFill>
                <a:effectLst/>
                <a:latin typeface="Arial" panose="020B0604020202020204" pitchFamily="34" charset="0"/>
                <a:sym typeface="+mn-ea"/>
              </a:rPr>
              <a:t>документы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sym typeface="+mn-ea"/>
              </a:rPr>
              <a:t>, создаваемые</a:t>
            </a:r>
            <a:r>
              <a:rPr lang="ru-RU" alt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sym typeface="+mn-ea"/>
              </a:rPr>
              <a:t>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sym typeface="+mn-ea"/>
              </a:rPr>
              <a:t>в деятельности университета, </a:t>
            </a:r>
            <a:r>
              <a:rPr lang="en-US" sz="2000" dirty="0">
                <a:ln>
                  <a:solidFill>
                    <a:srgbClr val="F7941D"/>
                  </a:solidFill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sym typeface="+mn-ea"/>
              </a:rPr>
              <a:t>оформляются по правилам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sym typeface="+mn-ea"/>
              </a:rPr>
              <a:t>, установленным настоящей Инструкцией.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sym typeface="+mn-ea"/>
            </a:endParaRPr>
          </a:p>
          <a:p>
            <a:pPr algn="just" fontAlgn="auto">
              <a:lnSpc>
                <a:spcPts val="2600"/>
              </a:lnSpc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sym typeface="+mn-ea"/>
              </a:rPr>
              <a:t>	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sym typeface="+mn-ea"/>
            </a:endParaRPr>
          </a:p>
          <a:p>
            <a:pPr algn="just" fontAlgn="auto">
              <a:lnSpc>
                <a:spcPts val="2600"/>
              </a:lnSpc>
            </a:pPr>
            <a:r>
              <a:rPr lang="ru-RU" alt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sym typeface="+mn-ea"/>
              </a:rPr>
              <a:t>          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sym typeface="+mn-ea"/>
              </a:rPr>
              <a:t>Каждый документ должен иметь стро</a:t>
            </a:r>
            <a:r>
              <a:rPr lang="en-US" sz="2000" dirty="0">
                <a:effectLst/>
                <a:latin typeface="Arial" panose="020B0604020202020204" pitchFamily="34" charset="0"/>
                <a:sym typeface="+mn-ea"/>
              </a:rPr>
              <a:t>го определенный комплекс реквизитов (составных частей) и стабильный порядок их распределения</a:t>
            </a:r>
            <a:r>
              <a:rPr lang="ru-RU" altLang="en-US" sz="2000" dirty="0">
                <a:effectLst/>
                <a:latin typeface="Arial" panose="020B0604020202020204" pitchFamily="34" charset="0"/>
                <a:sym typeface="+mn-ea"/>
              </a:rPr>
              <a:t>.</a:t>
            </a:r>
            <a:endParaRPr lang="ru-RU" altLang="en-US" sz="2000" dirty="0">
              <a:effectLst/>
              <a:latin typeface="Arial" panose="020B0604020202020204" pitchFamily="34" charset="0"/>
              <a:sym typeface="+mn-ea"/>
            </a:endParaRPr>
          </a:p>
          <a:p>
            <a:pPr algn="just" fontAlgn="auto">
              <a:lnSpc>
                <a:spcPts val="2600"/>
              </a:lnSpc>
            </a:pPr>
            <a:endParaRPr lang="ru-RU" altLang="en-US" sz="20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 fontAlgn="auto">
              <a:lnSpc>
                <a:spcPts val="2600"/>
              </a:lnSpc>
            </a:pPr>
            <a:r>
              <a:rPr lang="ru-RU" altLang="en-US" sz="2000" dirty="0">
                <a:effectLst/>
                <a:latin typeface="Arial" panose="020B0604020202020204" pitchFamily="34" charset="0"/>
                <a:sym typeface="+mn-ea"/>
              </a:rPr>
              <a:t>           </a:t>
            </a:r>
            <a:r>
              <a:rPr lang="en-US" sz="2000" dirty="0">
                <a:effectLst/>
                <a:latin typeface="Arial" panose="020B0604020202020204" pitchFamily="34" charset="0"/>
                <a:sym typeface="+mn-ea"/>
              </a:rPr>
              <a:t>Употребление бланков произвольной формы не разрешается. Образцы бланков, утвержденных приказом ректора, размещаются на официальном сайте университета, их </a:t>
            </a:r>
            <a:r>
              <a:rPr lang="en-US" sz="2000" dirty="0">
                <a:ln>
                  <a:solidFill>
                    <a:srgbClr val="F7941D"/>
                  </a:solidFill>
                </a:ln>
                <a:solidFill>
                  <a:srgbClr val="F9680D"/>
                </a:solidFill>
                <a:effectLst/>
                <a:latin typeface="Arial" panose="020B0604020202020204" pitchFamily="34" charset="0"/>
                <a:sym typeface="+mn-ea"/>
              </a:rPr>
              <a:t>правильное оформление гарантирует юридическую силу документа.</a:t>
            </a:r>
            <a:endParaRPr lang="en-US" altLang="zh-CN" sz="2000" b="1" dirty="0">
              <a:ln>
                <a:solidFill>
                  <a:srgbClr val="F7941D"/>
                </a:solidFill>
              </a:ln>
              <a:solidFill>
                <a:srgbClr val="F9680D"/>
              </a:solidFill>
              <a:effectLst/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2" name="Изображение 1" descr="SUT_Fla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35" y="128905"/>
            <a:ext cx="5065395" cy="342074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矩形 171"/>
          <p:cNvSpPr/>
          <p:nvPr/>
        </p:nvSpPr>
        <p:spPr>
          <a:xfrm>
            <a:off x="2395855" y="2334895"/>
            <a:ext cx="1994535" cy="35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При адресовании документа руководителю (заместителю руководителя) организации указываются в дательном падеже наименование должности руководителя (заместителя руководителя), включающее наименование организации, и фамилия, инициалы должностного лица. Например:</a:t>
            </a:r>
            <a:endParaRPr lang="en-US" altLang="zh-CN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 fontAlgn="auto">
              <a:lnSpc>
                <a:spcPct val="100000"/>
              </a:lnSpc>
            </a:pP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Генеральному директо</a:t>
            </a: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ру </a:t>
            </a: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ОАО «Луч»</a:t>
            </a:r>
            <a:endParaRPr lang="en-US" altLang="zh-CN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Егорову В.А.</a:t>
            </a:r>
            <a:endParaRPr lang="en-US" altLang="zh-CN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Па</a:t>
            </a:r>
            <a:r>
              <a:rPr lang="en-US" altLang="zh-CN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рашютная ул., д. 31,</a:t>
            </a:r>
            <a:endParaRPr lang="en-US" altLang="zh-CN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Санкт-Петербург, 197349</a:t>
            </a:r>
            <a:endParaRPr lang="en-US" altLang="zh-CN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549501" y="459669"/>
            <a:ext cx="492476" cy="4924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文本框 158"/>
          <p:cNvSpPr txBox="1"/>
          <p:nvPr/>
        </p:nvSpPr>
        <p:spPr>
          <a:xfrm>
            <a:off x="739775" y="546735"/>
            <a:ext cx="929132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3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Оформление делового письма</a:t>
            </a:r>
            <a:r>
              <a:rPr lang="ru-RU" altLang="en-US" sz="3000">
                <a:latin typeface="Times New Roman" panose="02020603050405020304" charset="0"/>
                <a:cs typeface="Times New Roman" panose="02020603050405020304" charset="0"/>
              </a:rPr>
              <a:t>. Адресование.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1" name="任意多边形: 形状 160"/>
          <p:cNvSpPr/>
          <p:nvPr/>
        </p:nvSpPr>
        <p:spPr>
          <a:xfrm rot="5945343">
            <a:off x="4450080" y="1268095"/>
            <a:ext cx="1313815" cy="882650"/>
          </a:xfrm>
          <a:custGeom>
            <a:avLst/>
            <a:gdLst>
              <a:gd name="connsiteX0" fmla="*/ 1985204 w 5755037"/>
              <a:gd name="connsiteY0" fmla="*/ 5311470 h 5749274"/>
              <a:gd name="connsiteX1" fmla="*/ 4941347 w 5755037"/>
              <a:gd name="connsiteY1" fmla="*/ 5624621 h 5749274"/>
              <a:gd name="connsiteX2" fmla="*/ 5692908 w 5755037"/>
              <a:gd name="connsiteY2" fmla="*/ 3031733 h 5749274"/>
              <a:gd name="connsiteX3" fmla="*/ 3676218 w 5755037"/>
              <a:gd name="connsiteY3" fmla="*/ 12961 h 5749274"/>
              <a:gd name="connsiteX4" fmla="*/ 331768 w 5755037"/>
              <a:gd name="connsiteY4" fmla="*/ 2067229 h 5749274"/>
              <a:gd name="connsiteX5" fmla="*/ 306716 w 5755037"/>
              <a:gd name="connsiteY5" fmla="*/ 5073476 h 5749274"/>
              <a:gd name="connsiteX6" fmla="*/ 1985204 w 5755037"/>
              <a:gd name="connsiteY6" fmla="*/ 5311470 h 5749274"/>
              <a:gd name="connsiteX0-1" fmla="*/ 2155999 w 5925832"/>
              <a:gd name="connsiteY0-2" fmla="*/ 5347878 h 5785682"/>
              <a:gd name="connsiteX1-3" fmla="*/ 5112142 w 5925832"/>
              <a:gd name="connsiteY1-4" fmla="*/ 5661029 h 5785682"/>
              <a:gd name="connsiteX2-5" fmla="*/ 5863703 w 5925832"/>
              <a:gd name="connsiteY2-6" fmla="*/ 3068141 h 5785682"/>
              <a:gd name="connsiteX3-7" fmla="*/ 3847013 w 5925832"/>
              <a:gd name="connsiteY3-8" fmla="*/ 49369 h 5785682"/>
              <a:gd name="connsiteX4-9" fmla="*/ 264568 w 5925832"/>
              <a:gd name="connsiteY4-10" fmla="*/ 1477335 h 5785682"/>
              <a:gd name="connsiteX5-11" fmla="*/ 477511 w 5925832"/>
              <a:gd name="connsiteY5-12" fmla="*/ 5109884 h 5785682"/>
              <a:gd name="connsiteX6-13" fmla="*/ 2155999 w 5925832"/>
              <a:gd name="connsiteY6-14" fmla="*/ 5347878 h 5785682"/>
              <a:gd name="connsiteX0-15" fmla="*/ 2417831 w 6187664"/>
              <a:gd name="connsiteY0-16" fmla="*/ 5347878 h 5784102"/>
              <a:gd name="connsiteX1-17" fmla="*/ 5373974 w 6187664"/>
              <a:gd name="connsiteY1-18" fmla="*/ 5661029 h 5784102"/>
              <a:gd name="connsiteX2-19" fmla="*/ 6125535 w 6187664"/>
              <a:gd name="connsiteY2-20" fmla="*/ 3068141 h 5784102"/>
              <a:gd name="connsiteX3-21" fmla="*/ 4108845 w 6187664"/>
              <a:gd name="connsiteY3-22" fmla="*/ 49369 h 5784102"/>
              <a:gd name="connsiteX4-23" fmla="*/ 526400 w 6187664"/>
              <a:gd name="connsiteY4-24" fmla="*/ 1477335 h 5784102"/>
              <a:gd name="connsiteX5-25" fmla="*/ 175672 w 6187664"/>
              <a:gd name="connsiteY5-26" fmla="*/ 5185040 h 5784102"/>
              <a:gd name="connsiteX6-27" fmla="*/ 2417831 w 6187664"/>
              <a:gd name="connsiteY6-28" fmla="*/ 5347878 h 5784102"/>
              <a:gd name="connsiteX0-29" fmla="*/ 2569535 w 6339368"/>
              <a:gd name="connsiteY0-30" fmla="*/ 5347878 h 5784102"/>
              <a:gd name="connsiteX1-31" fmla="*/ 5525678 w 6339368"/>
              <a:gd name="connsiteY1-32" fmla="*/ 5661029 h 5784102"/>
              <a:gd name="connsiteX2-33" fmla="*/ 6277239 w 6339368"/>
              <a:gd name="connsiteY2-34" fmla="*/ 3068141 h 5784102"/>
              <a:gd name="connsiteX3-35" fmla="*/ 4260549 w 6339368"/>
              <a:gd name="connsiteY3-36" fmla="*/ 49369 h 5784102"/>
              <a:gd name="connsiteX4-37" fmla="*/ 678104 w 6339368"/>
              <a:gd name="connsiteY4-38" fmla="*/ 1477335 h 5784102"/>
              <a:gd name="connsiteX5-39" fmla="*/ 126959 w 6339368"/>
              <a:gd name="connsiteY5-40" fmla="*/ 5185040 h 5784102"/>
              <a:gd name="connsiteX6-41" fmla="*/ 2569535 w 6339368"/>
              <a:gd name="connsiteY6-42" fmla="*/ 5347878 h 5784102"/>
              <a:gd name="connsiteX0-43" fmla="*/ 2569535 w 6339368"/>
              <a:gd name="connsiteY0-44" fmla="*/ 5347878 h 5784102"/>
              <a:gd name="connsiteX1-45" fmla="*/ 5525678 w 6339368"/>
              <a:gd name="connsiteY1-46" fmla="*/ 5661029 h 5784102"/>
              <a:gd name="connsiteX2-47" fmla="*/ 6277239 w 6339368"/>
              <a:gd name="connsiteY2-48" fmla="*/ 3068141 h 5784102"/>
              <a:gd name="connsiteX3-49" fmla="*/ 4260549 w 6339368"/>
              <a:gd name="connsiteY3-50" fmla="*/ 49369 h 5784102"/>
              <a:gd name="connsiteX4-51" fmla="*/ 678104 w 6339368"/>
              <a:gd name="connsiteY4-52" fmla="*/ 1477335 h 5784102"/>
              <a:gd name="connsiteX5-53" fmla="*/ 126959 w 6339368"/>
              <a:gd name="connsiteY5-54" fmla="*/ 5185040 h 5784102"/>
              <a:gd name="connsiteX6-55" fmla="*/ 2569535 w 6339368"/>
              <a:gd name="connsiteY6-56" fmla="*/ 5347878 h 5784102"/>
              <a:gd name="connsiteX0-57" fmla="*/ 2590252 w 6360085"/>
              <a:gd name="connsiteY0-58" fmla="*/ 5388823 h 5825047"/>
              <a:gd name="connsiteX1-59" fmla="*/ 5546395 w 6360085"/>
              <a:gd name="connsiteY1-60" fmla="*/ 5701974 h 5825047"/>
              <a:gd name="connsiteX2-61" fmla="*/ 6297956 w 6360085"/>
              <a:gd name="connsiteY2-62" fmla="*/ 3109086 h 5825047"/>
              <a:gd name="connsiteX3-63" fmla="*/ 4281266 w 6360085"/>
              <a:gd name="connsiteY3-64" fmla="*/ 90314 h 5825047"/>
              <a:gd name="connsiteX4-65" fmla="*/ 698821 w 6360085"/>
              <a:gd name="connsiteY4-66" fmla="*/ 1518280 h 5825047"/>
              <a:gd name="connsiteX5-67" fmla="*/ 147676 w 6360085"/>
              <a:gd name="connsiteY5-68" fmla="*/ 5225985 h 5825047"/>
              <a:gd name="connsiteX6-69" fmla="*/ 2590252 w 6360085"/>
              <a:gd name="connsiteY6-70" fmla="*/ 5388823 h 5825047"/>
              <a:gd name="connsiteX0-71" fmla="*/ 3019254 w 6383707"/>
              <a:gd name="connsiteY0-72" fmla="*/ 3892831 h 5708540"/>
              <a:gd name="connsiteX1-73" fmla="*/ 5575915 w 6383707"/>
              <a:gd name="connsiteY1-74" fmla="*/ 5701974 h 5708540"/>
              <a:gd name="connsiteX2-75" fmla="*/ 6327476 w 6383707"/>
              <a:gd name="connsiteY2-76" fmla="*/ 3109086 h 5708540"/>
              <a:gd name="connsiteX3-77" fmla="*/ 4310786 w 6383707"/>
              <a:gd name="connsiteY3-78" fmla="*/ 90314 h 5708540"/>
              <a:gd name="connsiteX4-79" fmla="*/ 728341 w 6383707"/>
              <a:gd name="connsiteY4-80" fmla="*/ 1518280 h 5708540"/>
              <a:gd name="connsiteX5-81" fmla="*/ 177196 w 6383707"/>
              <a:gd name="connsiteY5-82" fmla="*/ 5225985 h 5708540"/>
              <a:gd name="connsiteX6-83" fmla="*/ 3019254 w 6383707"/>
              <a:gd name="connsiteY6-84" fmla="*/ 3892831 h 5708540"/>
              <a:gd name="connsiteX0-85" fmla="*/ 3020412 w 6383769"/>
              <a:gd name="connsiteY0-86" fmla="*/ 5215835 h 5794298"/>
              <a:gd name="connsiteX1-87" fmla="*/ 5575992 w 6383769"/>
              <a:gd name="connsiteY1-88" fmla="*/ 5701974 h 5794298"/>
              <a:gd name="connsiteX2-89" fmla="*/ 6327553 w 6383769"/>
              <a:gd name="connsiteY2-90" fmla="*/ 3109086 h 5794298"/>
              <a:gd name="connsiteX3-91" fmla="*/ 4310863 w 6383769"/>
              <a:gd name="connsiteY3-92" fmla="*/ 90314 h 5794298"/>
              <a:gd name="connsiteX4-93" fmla="*/ 728418 w 6383769"/>
              <a:gd name="connsiteY4-94" fmla="*/ 1518280 h 5794298"/>
              <a:gd name="connsiteX5-95" fmla="*/ 177273 w 6383769"/>
              <a:gd name="connsiteY5-96" fmla="*/ 5225985 h 5794298"/>
              <a:gd name="connsiteX6-97" fmla="*/ 3020412 w 6383769"/>
              <a:gd name="connsiteY6-98" fmla="*/ 5215835 h 5794298"/>
              <a:gd name="connsiteX0-99" fmla="*/ 3020412 w 6422114"/>
              <a:gd name="connsiteY0-100" fmla="*/ 4181542 h 4760005"/>
              <a:gd name="connsiteX1-101" fmla="*/ 5575992 w 6422114"/>
              <a:gd name="connsiteY1-102" fmla="*/ 4667681 h 4760005"/>
              <a:gd name="connsiteX2-103" fmla="*/ 6327553 w 6422114"/>
              <a:gd name="connsiteY2-104" fmla="*/ 2074793 h 4760005"/>
              <a:gd name="connsiteX3-105" fmla="*/ 3707194 w 6422114"/>
              <a:gd name="connsiteY3-106" fmla="*/ 1458648 h 4760005"/>
              <a:gd name="connsiteX4-107" fmla="*/ 728418 w 6422114"/>
              <a:gd name="connsiteY4-108" fmla="*/ 483987 h 4760005"/>
              <a:gd name="connsiteX5-109" fmla="*/ 177273 w 6422114"/>
              <a:gd name="connsiteY5-110" fmla="*/ 4191692 h 4760005"/>
              <a:gd name="connsiteX6-111" fmla="*/ 3020412 w 6422114"/>
              <a:gd name="connsiteY6-112" fmla="*/ 4181542 h 4760005"/>
              <a:gd name="connsiteX0-113" fmla="*/ 3020412 w 6311925"/>
              <a:gd name="connsiteY0-114" fmla="*/ 4161446 h 4798398"/>
              <a:gd name="connsiteX1-115" fmla="*/ 5575992 w 6311925"/>
              <a:gd name="connsiteY1-116" fmla="*/ 4647585 h 4798398"/>
              <a:gd name="connsiteX2-117" fmla="*/ 6203852 w 6311925"/>
              <a:gd name="connsiteY2-118" fmla="*/ 1143368 h 4798398"/>
              <a:gd name="connsiteX3-119" fmla="*/ 3707194 w 6311925"/>
              <a:gd name="connsiteY3-120" fmla="*/ 1438552 h 4798398"/>
              <a:gd name="connsiteX4-121" fmla="*/ 728418 w 6311925"/>
              <a:gd name="connsiteY4-122" fmla="*/ 463891 h 4798398"/>
              <a:gd name="connsiteX5-123" fmla="*/ 177273 w 6311925"/>
              <a:gd name="connsiteY5-124" fmla="*/ 4171596 h 4798398"/>
              <a:gd name="connsiteX6-125" fmla="*/ 3020412 w 6311925"/>
              <a:gd name="connsiteY6-126" fmla="*/ 4161446 h 4798398"/>
              <a:gd name="connsiteX0-127" fmla="*/ 3020412 w 6373806"/>
              <a:gd name="connsiteY0-128" fmla="*/ 4161446 h 4798398"/>
              <a:gd name="connsiteX1-129" fmla="*/ 5575992 w 6373806"/>
              <a:gd name="connsiteY1-130" fmla="*/ 4647585 h 4798398"/>
              <a:gd name="connsiteX2-131" fmla="*/ 6203852 w 6373806"/>
              <a:gd name="connsiteY2-132" fmla="*/ 1143368 h 4798398"/>
              <a:gd name="connsiteX3-133" fmla="*/ 3707194 w 6373806"/>
              <a:gd name="connsiteY3-134" fmla="*/ 1438552 h 4798398"/>
              <a:gd name="connsiteX4-135" fmla="*/ 728418 w 6373806"/>
              <a:gd name="connsiteY4-136" fmla="*/ 463891 h 4798398"/>
              <a:gd name="connsiteX5-137" fmla="*/ 177273 w 6373806"/>
              <a:gd name="connsiteY5-138" fmla="*/ 4171596 h 4798398"/>
              <a:gd name="connsiteX6-139" fmla="*/ 3020412 w 6373806"/>
              <a:gd name="connsiteY6-140" fmla="*/ 4161446 h 4798398"/>
              <a:gd name="connsiteX0-141" fmla="*/ 3020412 w 6497742"/>
              <a:gd name="connsiteY0-142" fmla="*/ 4161446 h 4794906"/>
              <a:gd name="connsiteX1-143" fmla="*/ 5575992 w 6497742"/>
              <a:gd name="connsiteY1-144" fmla="*/ 4647585 h 4794906"/>
              <a:gd name="connsiteX2-145" fmla="*/ 6203852 w 6497742"/>
              <a:gd name="connsiteY2-146" fmla="*/ 1143368 h 4794906"/>
              <a:gd name="connsiteX3-147" fmla="*/ 3707194 w 6497742"/>
              <a:gd name="connsiteY3-148" fmla="*/ 1438552 h 4794906"/>
              <a:gd name="connsiteX4-149" fmla="*/ 728418 w 6497742"/>
              <a:gd name="connsiteY4-150" fmla="*/ 463891 h 4794906"/>
              <a:gd name="connsiteX5-151" fmla="*/ 177273 w 6497742"/>
              <a:gd name="connsiteY5-152" fmla="*/ 4171596 h 4794906"/>
              <a:gd name="connsiteX6-153" fmla="*/ 3020412 w 6497742"/>
              <a:gd name="connsiteY6-154" fmla="*/ 4161446 h 4794906"/>
              <a:gd name="connsiteX0-155" fmla="*/ 3020412 w 6527280"/>
              <a:gd name="connsiteY0-156" fmla="*/ 4161446 h 4831855"/>
              <a:gd name="connsiteX1-157" fmla="*/ 5575992 w 6527280"/>
              <a:gd name="connsiteY1-158" fmla="*/ 4647585 h 4831855"/>
              <a:gd name="connsiteX2-159" fmla="*/ 6203852 w 6527280"/>
              <a:gd name="connsiteY2-160" fmla="*/ 1143368 h 4831855"/>
              <a:gd name="connsiteX3-161" fmla="*/ 3707194 w 6527280"/>
              <a:gd name="connsiteY3-162" fmla="*/ 1438552 h 4831855"/>
              <a:gd name="connsiteX4-163" fmla="*/ 728418 w 6527280"/>
              <a:gd name="connsiteY4-164" fmla="*/ 463891 h 4831855"/>
              <a:gd name="connsiteX5-165" fmla="*/ 177273 w 6527280"/>
              <a:gd name="connsiteY5-166" fmla="*/ 4171596 h 4831855"/>
              <a:gd name="connsiteX6-167" fmla="*/ 3020412 w 6527280"/>
              <a:gd name="connsiteY6-168" fmla="*/ 4161446 h 4831855"/>
              <a:gd name="connsiteX0-169" fmla="*/ 2919364 w 6426232"/>
              <a:gd name="connsiteY0-170" fmla="*/ 3891025 h 4561434"/>
              <a:gd name="connsiteX1-171" fmla="*/ 5474944 w 6426232"/>
              <a:gd name="connsiteY1-172" fmla="*/ 4377164 h 4561434"/>
              <a:gd name="connsiteX2-173" fmla="*/ 6102804 w 6426232"/>
              <a:gd name="connsiteY2-174" fmla="*/ 872947 h 4561434"/>
              <a:gd name="connsiteX3-175" fmla="*/ 3606146 w 6426232"/>
              <a:gd name="connsiteY3-176" fmla="*/ 1168131 h 4561434"/>
              <a:gd name="connsiteX4-177" fmla="*/ 1101161 w 6426232"/>
              <a:gd name="connsiteY4-178" fmla="*/ 504296 h 4561434"/>
              <a:gd name="connsiteX5-179" fmla="*/ 76225 w 6426232"/>
              <a:gd name="connsiteY5-180" fmla="*/ 3901175 h 4561434"/>
              <a:gd name="connsiteX6-181" fmla="*/ 2919364 w 6426232"/>
              <a:gd name="connsiteY6-182" fmla="*/ 3891025 h 4561434"/>
              <a:gd name="connsiteX0-183" fmla="*/ 2979030 w 6485898"/>
              <a:gd name="connsiteY0-184" fmla="*/ 3891025 h 4561434"/>
              <a:gd name="connsiteX1-185" fmla="*/ 5534610 w 6485898"/>
              <a:gd name="connsiteY1-186" fmla="*/ 4377164 h 4561434"/>
              <a:gd name="connsiteX2-187" fmla="*/ 6162470 w 6485898"/>
              <a:gd name="connsiteY2-188" fmla="*/ 872947 h 4561434"/>
              <a:gd name="connsiteX3-189" fmla="*/ 3665812 w 6485898"/>
              <a:gd name="connsiteY3-190" fmla="*/ 1168131 h 4561434"/>
              <a:gd name="connsiteX4-191" fmla="*/ 1160827 w 6485898"/>
              <a:gd name="connsiteY4-192" fmla="*/ 504296 h 4561434"/>
              <a:gd name="connsiteX5-193" fmla="*/ 135891 w 6485898"/>
              <a:gd name="connsiteY5-194" fmla="*/ 3901175 h 4561434"/>
              <a:gd name="connsiteX6-195" fmla="*/ 2979030 w 6485898"/>
              <a:gd name="connsiteY6-196" fmla="*/ 3891025 h 4561434"/>
              <a:gd name="connsiteX0-197" fmla="*/ 2979030 w 6485898"/>
              <a:gd name="connsiteY0-198" fmla="*/ 3605932 h 4276341"/>
              <a:gd name="connsiteX1-199" fmla="*/ 5534610 w 6485898"/>
              <a:gd name="connsiteY1-200" fmla="*/ 4092071 h 4276341"/>
              <a:gd name="connsiteX2-201" fmla="*/ 6162470 w 6485898"/>
              <a:gd name="connsiteY2-202" fmla="*/ 587854 h 4276341"/>
              <a:gd name="connsiteX3-203" fmla="*/ 3665812 w 6485898"/>
              <a:gd name="connsiteY3-204" fmla="*/ 883038 h 4276341"/>
              <a:gd name="connsiteX4-205" fmla="*/ 1160827 w 6485898"/>
              <a:gd name="connsiteY4-206" fmla="*/ 219203 h 4276341"/>
              <a:gd name="connsiteX5-207" fmla="*/ 135891 w 6485898"/>
              <a:gd name="connsiteY5-208" fmla="*/ 3616082 h 4276341"/>
              <a:gd name="connsiteX6-209" fmla="*/ 2979030 w 6485898"/>
              <a:gd name="connsiteY6-210" fmla="*/ 3605932 h 4276341"/>
              <a:gd name="connsiteX0-211" fmla="*/ 2870251 w 6377119"/>
              <a:gd name="connsiteY0-212" fmla="*/ 3933764 h 4604173"/>
              <a:gd name="connsiteX1-213" fmla="*/ 5425831 w 6377119"/>
              <a:gd name="connsiteY1-214" fmla="*/ 4419903 h 4604173"/>
              <a:gd name="connsiteX2-215" fmla="*/ 6053691 w 6377119"/>
              <a:gd name="connsiteY2-216" fmla="*/ 915686 h 4604173"/>
              <a:gd name="connsiteX3-217" fmla="*/ 3557033 w 6377119"/>
              <a:gd name="connsiteY3-218" fmla="*/ 1210870 h 4604173"/>
              <a:gd name="connsiteX4-219" fmla="*/ 1777735 w 6377119"/>
              <a:gd name="connsiteY4-220" fmla="*/ 78488 h 4604173"/>
              <a:gd name="connsiteX5-221" fmla="*/ 27112 w 6377119"/>
              <a:gd name="connsiteY5-222" fmla="*/ 3943914 h 4604173"/>
              <a:gd name="connsiteX6-223" fmla="*/ 2870251 w 6377119"/>
              <a:gd name="connsiteY6-224" fmla="*/ 3933764 h 4604173"/>
              <a:gd name="connsiteX0-225" fmla="*/ 2882497 w 6389365"/>
              <a:gd name="connsiteY0-226" fmla="*/ 3908967 h 4579376"/>
              <a:gd name="connsiteX1-227" fmla="*/ 5438077 w 6389365"/>
              <a:gd name="connsiteY1-228" fmla="*/ 4395106 h 4579376"/>
              <a:gd name="connsiteX2-229" fmla="*/ 6065937 w 6389365"/>
              <a:gd name="connsiteY2-230" fmla="*/ 890889 h 4579376"/>
              <a:gd name="connsiteX3-231" fmla="*/ 3569279 w 6389365"/>
              <a:gd name="connsiteY3-232" fmla="*/ 1186073 h 4579376"/>
              <a:gd name="connsiteX4-233" fmla="*/ 1637410 w 6389365"/>
              <a:gd name="connsiteY4-234" fmla="*/ 79491 h 4579376"/>
              <a:gd name="connsiteX5-235" fmla="*/ 39358 w 6389365"/>
              <a:gd name="connsiteY5-236" fmla="*/ 3919117 h 4579376"/>
              <a:gd name="connsiteX6-237" fmla="*/ 2882497 w 6389365"/>
              <a:gd name="connsiteY6-238" fmla="*/ 3908967 h 4579376"/>
              <a:gd name="connsiteX0-239" fmla="*/ 2713752 w 6220620"/>
              <a:gd name="connsiteY0-240" fmla="*/ 3913731 h 4586163"/>
              <a:gd name="connsiteX1-241" fmla="*/ 5269332 w 6220620"/>
              <a:gd name="connsiteY1-242" fmla="*/ 4399870 h 4586163"/>
              <a:gd name="connsiteX2-243" fmla="*/ 5897192 w 6220620"/>
              <a:gd name="connsiteY2-244" fmla="*/ 895653 h 4586163"/>
              <a:gd name="connsiteX3-245" fmla="*/ 3400534 w 6220620"/>
              <a:gd name="connsiteY3-246" fmla="*/ 1190837 h 4586163"/>
              <a:gd name="connsiteX4-247" fmla="*/ 1468665 w 6220620"/>
              <a:gd name="connsiteY4-248" fmla="*/ 84255 h 4586163"/>
              <a:gd name="connsiteX5-249" fmla="*/ 25960 w 6220620"/>
              <a:gd name="connsiteY5-250" fmla="*/ 3822433 h 4586163"/>
              <a:gd name="connsiteX6-251" fmla="*/ 2713752 w 6220620"/>
              <a:gd name="connsiteY6-252" fmla="*/ 3913731 h 4586163"/>
              <a:gd name="connsiteX0-253" fmla="*/ 3016971 w 6523839"/>
              <a:gd name="connsiteY0-254" fmla="*/ 3913731 h 4586163"/>
              <a:gd name="connsiteX1-255" fmla="*/ 5572551 w 6523839"/>
              <a:gd name="connsiteY1-256" fmla="*/ 4399870 h 4586163"/>
              <a:gd name="connsiteX2-257" fmla="*/ 6200411 w 6523839"/>
              <a:gd name="connsiteY2-258" fmla="*/ 895653 h 4586163"/>
              <a:gd name="connsiteX3-259" fmla="*/ 3703753 w 6523839"/>
              <a:gd name="connsiteY3-260" fmla="*/ 1190837 h 4586163"/>
              <a:gd name="connsiteX4-261" fmla="*/ 1771884 w 6523839"/>
              <a:gd name="connsiteY4-262" fmla="*/ 84255 h 4586163"/>
              <a:gd name="connsiteX5-263" fmla="*/ 329179 w 6523839"/>
              <a:gd name="connsiteY5-264" fmla="*/ 3822433 h 4586163"/>
              <a:gd name="connsiteX6-265" fmla="*/ 3016971 w 6523839"/>
              <a:gd name="connsiteY6-266" fmla="*/ 3913731 h 4586163"/>
              <a:gd name="connsiteX0-267" fmla="*/ 2952860 w 6459728"/>
              <a:gd name="connsiteY0-268" fmla="*/ 3913731 h 4586163"/>
              <a:gd name="connsiteX1-269" fmla="*/ 5508440 w 6459728"/>
              <a:gd name="connsiteY1-270" fmla="*/ 4399870 h 4586163"/>
              <a:gd name="connsiteX2-271" fmla="*/ 6136300 w 6459728"/>
              <a:gd name="connsiteY2-272" fmla="*/ 895653 h 4586163"/>
              <a:gd name="connsiteX3-273" fmla="*/ 3639642 w 6459728"/>
              <a:gd name="connsiteY3-274" fmla="*/ 1190837 h 4586163"/>
              <a:gd name="connsiteX4-275" fmla="*/ 1707773 w 6459728"/>
              <a:gd name="connsiteY4-276" fmla="*/ 84255 h 4586163"/>
              <a:gd name="connsiteX5-277" fmla="*/ 265068 w 6459728"/>
              <a:gd name="connsiteY5-278" fmla="*/ 3822433 h 4586163"/>
              <a:gd name="connsiteX6-279" fmla="*/ 2952860 w 6459728"/>
              <a:gd name="connsiteY6-280" fmla="*/ 3913731 h 4586163"/>
              <a:gd name="connsiteX0-281" fmla="*/ 2865031 w 6371899"/>
              <a:gd name="connsiteY0-282" fmla="*/ 3917460 h 4588417"/>
              <a:gd name="connsiteX1-283" fmla="*/ 5420611 w 6371899"/>
              <a:gd name="connsiteY1-284" fmla="*/ 4403599 h 4588417"/>
              <a:gd name="connsiteX2-285" fmla="*/ 6048471 w 6371899"/>
              <a:gd name="connsiteY2-286" fmla="*/ 899382 h 4588417"/>
              <a:gd name="connsiteX3-287" fmla="*/ 3551813 w 6371899"/>
              <a:gd name="connsiteY3-288" fmla="*/ 1194566 h 4588417"/>
              <a:gd name="connsiteX4-289" fmla="*/ 1619944 w 6371899"/>
              <a:gd name="connsiteY4-290" fmla="*/ 87984 h 4588417"/>
              <a:gd name="connsiteX5-291" fmla="*/ 273773 w 6371899"/>
              <a:gd name="connsiteY5-292" fmla="*/ 3900052 h 4588417"/>
              <a:gd name="connsiteX6-293" fmla="*/ 2865031 w 6371899"/>
              <a:gd name="connsiteY6-294" fmla="*/ 3917460 h 4588417"/>
              <a:gd name="connsiteX0-295" fmla="*/ 3001224 w 6508092"/>
              <a:gd name="connsiteY0-296" fmla="*/ 4012462 h 4683419"/>
              <a:gd name="connsiteX1-297" fmla="*/ 5556804 w 6508092"/>
              <a:gd name="connsiteY1-298" fmla="*/ 4498601 h 4683419"/>
              <a:gd name="connsiteX2-299" fmla="*/ 6184664 w 6508092"/>
              <a:gd name="connsiteY2-300" fmla="*/ 994384 h 4683419"/>
              <a:gd name="connsiteX3-301" fmla="*/ 3688006 w 6508092"/>
              <a:gd name="connsiteY3-302" fmla="*/ 1289568 h 4683419"/>
              <a:gd name="connsiteX4-303" fmla="*/ 1756137 w 6508092"/>
              <a:gd name="connsiteY4-304" fmla="*/ 182986 h 4683419"/>
              <a:gd name="connsiteX5-305" fmla="*/ 409966 w 6508092"/>
              <a:gd name="connsiteY5-306" fmla="*/ 3995054 h 4683419"/>
              <a:gd name="connsiteX6-307" fmla="*/ 3001224 w 6508092"/>
              <a:gd name="connsiteY6-308" fmla="*/ 4012462 h 4683419"/>
              <a:gd name="connsiteX0-309" fmla="*/ 3001224 w 6764425"/>
              <a:gd name="connsiteY0-310" fmla="*/ 4012462 h 4683419"/>
              <a:gd name="connsiteX1-311" fmla="*/ 5556804 w 6764425"/>
              <a:gd name="connsiteY1-312" fmla="*/ 4498601 h 4683419"/>
              <a:gd name="connsiteX2-313" fmla="*/ 6184664 w 6764425"/>
              <a:gd name="connsiteY2-314" fmla="*/ 994384 h 4683419"/>
              <a:gd name="connsiteX3-315" fmla="*/ 3688006 w 6764425"/>
              <a:gd name="connsiteY3-316" fmla="*/ 1289568 h 4683419"/>
              <a:gd name="connsiteX4-317" fmla="*/ 1756137 w 6764425"/>
              <a:gd name="connsiteY4-318" fmla="*/ 182986 h 4683419"/>
              <a:gd name="connsiteX5-319" fmla="*/ 409966 w 6764425"/>
              <a:gd name="connsiteY5-320" fmla="*/ 3995054 h 4683419"/>
              <a:gd name="connsiteX6-321" fmla="*/ 3001224 w 6764425"/>
              <a:gd name="connsiteY6-322" fmla="*/ 4012462 h 4683419"/>
              <a:gd name="connsiteX0-323" fmla="*/ 3001224 w 6723361"/>
              <a:gd name="connsiteY0-324" fmla="*/ 4012462 h 4683419"/>
              <a:gd name="connsiteX1-325" fmla="*/ 5556804 w 6723361"/>
              <a:gd name="connsiteY1-326" fmla="*/ 4498601 h 4683419"/>
              <a:gd name="connsiteX2-327" fmla="*/ 6184664 w 6723361"/>
              <a:gd name="connsiteY2-328" fmla="*/ 994384 h 4683419"/>
              <a:gd name="connsiteX3-329" fmla="*/ 3688006 w 6723361"/>
              <a:gd name="connsiteY3-330" fmla="*/ 1289568 h 4683419"/>
              <a:gd name="connsiteX4-331" fmla="*/ 1756137 w 6723361"/>
              <a:gd name="connsiteY4-332" fmla="*/ 182986 h 4683419"/>
              <a:gd name="connsiteX5-333" fmla="*/ 409966 w 6723361"/>
              <a:gd name="connsiteY5-334" fmla="*/ 3995054 h 4683419"/>
              <a:gd name="connsiteX6-335" fmla="*/ 3001224 w 6723361"/>
              <a:gd name="connsiteY6-336" fmla="*/ 4012462 h 4683419"/>
              <a:gd name="connsiteX0-337" fmla="*/ 3001224 w 6574807"/>
              <a:gd name="connsiteY0-338" fmla="*/ 4012462 h 4683419"/>
              <a:gd name="connsiteX1-339" fmla="*/ 5556804 w 6574807"/>
              <a:gd name="connsiteY1-340" fmla="*/ 4498601 h 4683419"/>
              <a:gd name="connsiteX2-341" fmla="*/ 6184664 w 6574807"/>
              <a:gd name="connsiteY2-342" fmla="*/ 994384 h 4683419"/>
              <a:gd name="connsiteX3-343" fmla="*/ 3688006 w 6574807"/>
              <a:gd name="connsiteY3-344" fmla="*/ 1289568 h 4683419"/>
              <a:gd name="connsiteX4-345" fmla="*/ 1756137 w 6574807"/>
              <a:gd name="connsiteY4-346" fmla="*/ 182986 h 4683419"/>
              <a:gd name="connsiteX5-347" fmla="*/ 409966 w 6574807"/>
              <a:gd name="connsiteY5-348" fmla="*/ 3995054 h 4683419"/>
              <a:gd name="connsiteX6-349" fmla="*/ 3001224 w 6574807"/>
              <a:gd name="connsiteY6-350" fmla="*/ 4012462 h 4683419"/>
              <a:gd name="connsiteX0-351" fmla="*/ 3001224 w 6596152"/>
              <a:gd name="connsiteY0-352" fmla="*/ 4012462 h 4683419"/>
              <a:gd name="connsiteX1-353" fmla="*/ 5556804 w 6596152"/>
              <a:gd name="connsiteY1-354" fmla="*/ 4498601 h 4683419"/>
              <a:gd name="connsiteX2-355" fmla="*/ 6184664 w 6596152"/>
              <a:gd name="connsiteY2-356" fmla="*/ 994384 h 4683419"/>
              <a:gd name="connsiteX3-357" fmla="*/ 3688006 w 6596152"/>
              <a:gd name="connsiteY3-358" fmla="*/ 1289568 h 4683419"/>
              <a:gd name="connsiteX4-359" fmla="*/ 1756137 w 6596152"/>
              <a:gd name="connsiteY4-360" fmla="*/ 182986 h 4683419"/>
              <a:gd name="connsiteX5-361" fmla="*/ 409966 w 6596152"/>
              <a:gd name="connsiteY5-362" fmla="*/ 3995054 h 4683419"/>
              <a:gd name="connsiteX6-363" fmla="*/ 3001224 w 6596152"/>
              <a:gd name="connsiteY6-364" fmla="*/ 4012462 h 46834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96152" h="4683419">
                <a:moveTo>
                  <a:pt x="3001224" y="4012462"/>
                </a:moveTo>
                <a:cubicBezTo>
                  <a:pt x="3859030" y="4096386"/>
                  <a:pt x="4356032" y="5084877"/>
                  <a:pt x="5556804" y="4498601"/>
                </a:cubicBezTo>
                <a:cubicBezTo>
                  <a:pt x="6757576" y="3912325"/>
                  <a:pt x="6848238" y="2101209"/>
                  <a:pt x="6184664" y="994384"/>
                </a:cubicBezTo>
                <a:cubicBezTo>
                  <a:pt x="5521090" y="-112441"/>
                  <a:pt x="4426094" y="1424801"/>
                  <a:pt x="3688006" y="1289568"/>
                </a:cubicBezTo>
                <a:cubicBezTo>
                  <a:pt x="2949918" y="1154335"/>
                  <a:pt x="3269498" y="-551742"/>
                  <a:pt x="1756137" y="182986"/>
                </a:cubicBezTo>
                <a:cubicBezTo>
                  <a:pt x="242776" y="917714"/>
                  <a:pt x="-530432" y="3119872"/>
                  <a:pt x="409966" y="3995054"/>
                </a:cubicBezTo>
                <a:cubicBezTo>
                  <a:pt x="1350364" y="4870236"/>
                  <a:pt x="2143418" y="3928538"/>
                  <a:pt x="3001224" y="40124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任意多边形: 形状 162"/>
          <p:cNvSpPr/>
          <p:nvPr/>
        </p:nvSpPr>
        <p:spPr>
          <a:xfrm rot="5945343">
            <a:off x="2475135" y="1111201"/>
            <a:ext cx="1295009" cy="1099068"/>
          </a:xfrm>
          <a:custGeom>
            <a:avLst/>
            <a:gdLst>
              <a:gd name="connsiteX0" fmla="*/ 1985204 w 5755037"/>
              <a:gd name="connsiteY0" fmla="*/ 5311470 h 5749274"/>
              <a:gd name="connsiteX1" fmla="*/ 4941347 w 5755037"/>
              <a:gd name="connsiteY1" fmla="*/ 5624621 h 5749274"/>
              <a:gd name="connsiteX2" fmla="*/ 5692908 w 5755037"/>
              <a:gd name="connsiteY2" fmla="*/ 3031733 h 5749274"/>
              <a:gd name="connsiteX3" fmla="*/ 3676218 w 5755037"/>
              <a:gd name="connsiteY3" fmla="*/ 12961 h 5749274"/>
              <a:gd name="connsiteX4" fmla="*/ 331768 w 5755037"/>
              <a:gd name="connsiteY4" fmla="*/ 2067229 h 5749274"/>
              <a:gd name="connsiteX5" fmla="*/ 306716 w 5755037"/>
              <a:gd name="connsiteY5" fmla="*/ 5073476 h 5749274"/>
              <a:gd name="connsiteX6" fmla="*/ 1985204 w 5755037"/>
              <a:gd name="connsiteY6" fmla="*/ 5311470 h 5749274"/>
              <a:gd name="connsiteX0-1" fmla="*/ 2155999 w 5925832"/>
              <a:gd name="connsiteY0-2" fmla="*/ 5347878 h 5785682"/>
              <a:gd name="connsiteX1-3" fmla="*/ 5112142 w 5925832"/>
              <a:gd name="connsiteY1-4" fmla="*/ 5661029 h 5785682"/>
              <a:gd name="connsiteX2-5" fmla="*/ 5863703 w 5925832"/>
              <a:gd name="connsiteY2-6" fmla="*/ 3068141 h 5785682"/>
              <a:gd name="connsiteX3-7" fmla="*/ 3847013 w 5925832"/>
              <a:gd name="connsiteY3-8" fmla="*/ 49369 h 5785682"/>
              <a:gd name="connsiteX4-9" fmla="*/ 264568 w 5925832"/>
              <a:gd name="connsiteY4-10" fmla="*/ 1477335 h 5785682"/>
              <a:gd name="connsiteX5-11" fmla="*/ 477511 w 5925832"/>
              <a:gd name="connsiteY5-12" fmla="*/ 5109884 h 5785682"/>
              <a:gd name="connsiteX6-13" fmla="*/ 2155999 w 5925832"/>
              <a:gd name="connsiteY6-14" fmla="*/ 5347878 h 5785682"/>
              <a:gd name="connsiteX0-15" fmla="*/ 2417831 w 6187664"/>
              <a:gd name="connsiteY0-16" fmla="*/ 5347878 h 5784102"/>
              <a:gd name="connsiteX1-17" fmla="*/ 5373974 w 6187664"/>
              <a:gd name="connsiteY1-18" fmla="*/ 5661029 h 5784102"/>
              <a:gd name="connsiteX2-19" fmla="*/ 6125535 w 6187664"/>
              <a:gd name="connsiteY2-20" fmla="*/ 3068141 h 5784102"/>
              <a:gd name="connsiteX3-21" fmla="*/ 4108845 w 6187664"/>
              <a:gd name="connsiteY3-22" fmla="*/ 49369 h 5784102"/>
              <a:gd name="connsiteX4-23" fmla="*/ 526400 w 6187664"/>
              <a:gd name="connsiteY4-24" fmla="*/ 1477335 h 5784102"/>
              <a:gd name="connsiteX5-25" fmla="*/ 175672 w 6187664"/>
              <a:gd name="connsiteY5-26" fmla="*/ 5185040 h 5784102"/>
              <a:gd name="connsiteX6-27" fmla="*/ 2417831 w 6187664"/>
              <a:gd name="connsiteY6-28" fmla="*/ 5347878 h 5784102"/>
              <a:gd name="connsiteX0-29" fmla="*/ 2569535 w 6339368"/>
              <a:gd name="connsiteY0-30" fmla="*/ 5347878 h 5784102"/>
              <a:gd name="connsiteX1-31" fmla="*/ 5525678 w 6339368"/>
              <a:gd name="connsiteY1-32" fmla="*/ 5661029 h 5784102"/>
              <a:gd name="connsiteX2-33" fmla="*/ 6277239 w 6339368"/>
              <a:gd name="connsiteY2-34" fmla="*/ 3068141 h 5784102"/>
              <a:gd name="connsiteX3-35" fmla="*/ 4260549 w 6339368"/>
              <a:gd name="connsiteY3-36" fmla="*/ 49369 h 5784102"/>
              <a:gd name="connsiteX4-37" fmla="*/ 678104 w 6339368"/>
              <a:gd name="connsiteY4-38" fmla="*/ 1477335 h 5784102"/>
              <a:gd name="connsiteX5-39" fmla="*/ 126959 w 6339368"/>
              <a:gd name="connsiteY5-40" fmla="*/ 5185040 h 5784102"/>
              <a:gd name="connsiteX6-41" fmla="*/ 2569535 w 6339368"/>
              <a:gd name="connsiteY6-42" fmla="*/ 5347878 h 5784102"/>
              <a:gd name="connsiteX0-43" fmla="*/ 2569535 w 6339368"/>
              <a:gd name="connsiteY0-44" fmla="*/ 5347878 h 5784102"/>
              <a:gd name="connsiteX1-45" fmla="*/ 5525678 w 6339368"/>
              <a:gd name="connsiteY1-46" fmla="*/ 5661029 h 5784102"/>
              <a:gd name="connsiteX2-47" fmla="*/ 6277239 w 6339368"/>
              <a:gd name="connsiteY2-48" fmla="*/ 3068141 h 5784102"/>
              <a:gd name="connsiteX3-49" fmla="*/ 4260549 w 6339368"/>
              <a:gd name="connsiteY3-50" fmla="*/ 49369 h 5784102"/>
              <a:gd name="connsiteX4-51" fmla="*/ 678104 w 6339368"/>
              <a:gd name="connsiteY4-52" fmla="*/ 1477335 h 5784102"/>
              <a:gd name="connsiteX5-53" fmla="*/ 126959 w 6339368"/>
              <a:gd name="connsiteY5-54" fmla="*/ 5185040 h 5784102"/>
              <a:gd name="connsiteX6-55" fmla="*/ 2569535 w 6339368"/>
              <a:gd name="connsiteY6-56" fmla="*/ 5347878 h 5784102"/>
              <a:gd name="connsiteX0-57" fmla="*/ 2590252 w 6360085"/>
              <a:gd name="connsiteY0-58" fmla="*/ 5388823 h 5825047"/>
              <a:gd name="connsiteX1-59" fmla="*/ 5546395 w 6360085"/>
              <a:gd name="connsiteY1-60" fmla="*/ 5701974 h 5825047"/>
              <a:gd name="connsiteX2-61" fmla="*/ 6297956 w 6360085"/>
              <a:gd name="connsiteY2-62" fmla="*/ 3109086 h 5825047"/>
              <a:gd name="connsiteX3-63" fmla="*/ 4281266 w 6360085"/>
              <a:gd name="connsiteY3-64" fmla="*/ 90314 h 5825047"/>
              <a:gd name="connsiteX4-65" fmla="*/ 698821 w 6360085"/>
              <a:gd name="connsiteY4-66" fmla="*/ 1518280 h 5825047"/>
              <a:gd name="connsiteX5-67" fmla="*/ 147676 w 6360085"/>
              <a:gd name="connsiteY5-68" fmla="*/ 5225985 h 5825047"/>
              <a:gd name="connsiteX6-69" fmla="*/ 2590252 w 6360085"/>
              <a:gd name="connsiteY6-70" fmla="*/ 5388823 h 5825047"/>
              <a:gd name="connsiteX0-71" fmla="*/ 2656504 w 6426337"/>
              <a:gd name="connsiteY0-72" fmla="*/ 5388823 h 5825047"/>
              <a:gd name="connsiteX1-73" fmla="*/ 5612647 w 6426337"/>
              <a:gd name="connsiteY1-74" fmla="*/ 5701974 h 5825047"/>
              <a:gd name="connsiteX2-75" fmla="*/ 6364208 w 6426337"/>
              <a:gd name="connsiteY2-76" fmla="*/ 3109086 h 5825047"/>
              <a:gd name="connsiteX3-77" fmla="*/ 4347518 w 6426337"/>
              <a:gd name="connsiteY3-78" fmla="*/ 90314 h 5825047"/>
              <a:gd name="connsiteX4-79" fmla="*/ 765073 w 6426337"/>
              <a:gd name="connsiteY4-80" fmla="*/ 1518280 h 5825047"/>
              <a:gd name="connsiteX5-81" fmla="*/ 213928 w 6426337"/>
              <a:gd name="connsiteY5-82" fmla="*/ 5225985 h 5825047"/>
              <a:gd name="connsiteX6-83" fmla="*/ 2656504 w 6426337"/>
              <a:gd name="connsiteY6-84" fmla="*/ 5388823 h 5825047"/>
              <a:gd name="connsiteX0-85" fmla="*/ 2656504 w 6426337"/>
              <a:gd name="connsiteY0-86" fmla="*/ 5364266 h 5800490"/>
              <a:gd name="connsiteX1-87" fmla="*/ 5612647 w 6426337"/>
              <a:gd name="connsiteY1-88" fmla="*/ 5677417 h 5800490"/>
              <a:gd name="connsiteX2-89" fmla="*/ 6364208 w 6426337"/>
              <a:gd name="connsiteY2-90" fmla="*/ 3084529 h 5800490"/>
              <a:gd name="connsiteX3-91" fmla="*/ 4347518 w 6426337"/>
              <a:gd name="connsiteY3-92" fmla="*/ 65757 h 5800490"/>
              <a:gd name="connsiteX4-93" fmla="*/ 765073 w 6426337"/>
              <a:gd name="connsiteY4-94" fmla="*/ 1493723 h 5800490"/>
              <a:gd name="connsiteX5-95" fmla="*/ 213928 w 6426337"/>
              <a:gd name="connsiteY5-96" fmla="*/ 5201428 h 5800490"/>
              <a:gd name="connsiteX6-97" fmla="*/ 2656504 w 6426337"/>
              <a:gd name="connsiteY6-98" fmla="*/ 5364266 h 5800490"/>
              <a:gd name="connsiteX0-99" fmla="*/ 2715486 w 6485319"/>
              <a:gd name="connsiteY0-100" fmla="*/ 5386320 h 5822544"/>
              <a:gd name="connsiteX1-101" fmla="*/ 5671629 w 6485319"/>
              <a:gd name="connsiteY1-102" fmla="*/ 5699471 h 5822544"/>
              <a:gd name="connsiteX2-103" fmla="*/ 6423190 w 6485319"/>
              <a:gd name="connsiteY2-104" fmla="*/ 3106583 h 5822544"/>
              <a:gd name="connsiteX3-105" fmla="*/ 4406500 w 6485319"/>
              <a:gd name="connsiteY3-106" fmla="*/ 87811 h 5822544"/>
              <a:gd name="connsiteX4-107" fmla="*/ 824055 w 6485319"/>
              <a:gd name="connsiteY4-108" fmla="*/ 1515777 h 5822544"/>
              <a:gd name="connsiteX5-109" fmla="*/ 272910 w 6485319"/>
              <a:gd name="connsiteY5-110" fmla="*/ 5223482 h 5822544"/>
              <a:gd name="connsiteX6-111" fmla="*/ 2715486 w 6485319"/>
              <a:gd name="connsiteY6-112" fmla="*/ 5386320 h 5822544"/>
              <a:gd name="connsiteX0-113" fmla="*/ 2715486 w 6485319"/>
              <a:gd name="connsiteY0-114" fmla="*/ 5451296 h 5887520"/>
              <a:gd name="connsiteX1-115" fmla="*/ 5671629 w 6485319"/>
              <a:gd name="connsiteY1-116" fmla="*/ 5764447 h 5887520"/>
              <a:gd name="connsiteX2-117" fmla="*/ 6423190 w 6485319"/>
              <a:gd name="connsiteY2-118" fmla="*/ 3171559 h 5887520"/>
              <a:gd name="connsiteX3-119" fmla="*/ 4406500 w 6485319"/>
              <a:gd name="connsiteY3-120" fmla="*/ 152787 h 5887520"/>
              <a:gd name="connsiteX4-121" fmla="*/ 824055 w 6485319"/>
              <a:gd name="connsiteY4-122" fmla="*/ 1580753 h 5887520"/>
              <a:gd name="connsiteX5-123" fmla="*/ 272910 w 6485319"/>
              <a:gd name="connsiteY5-124" fmla="*/ 5288458 h 5887520"/>
              <a:gd name="connsiteX6-125" fmla="*/ 2715486 w 6485319"/>
              <a:gd name="connsiteY6-126" fmla="*/ 5451296 h 5887520"/>
              <a:gd name="connsiteX0-127" fmla="*/ 2715486 w 6485319"/>
              <a:gd name="connsiteY0-128" fmla="*/ 5438664 h 5874888"/>
              <a:gd name="connsiteX1-129" fmla="*/ 5671629 w 6485319"/>
              <a:gd name="connsiteY1-130" fmla="*/ 5751815 h 5874888"/>
              <a:gd name="connsiteX2-131" fmla="*/ 6423190 w 6485319"/>
              <a:gd name="connsiteY2-132" fmla="*/ 3158927 h 5874888"/>
              <a:gd name="connsiteX3-133" fmla="*/ 4406500 w 6485319"/>
              <a:gd name="connsiteY3-134" fmla="*/ 140155 h 5874888"/>
              <a:gd name="connsiteX4-135" fmla="*/ 824055 w 6485319"/>
              <a:gd name="connsiteY4-136" fmla="*/ 1568121 h 5874888"/>
              <a:gd name="connsiteX5-137" fmla="*/ 272910 w 6485319"/>
              <a:gd name="connsiteY5-138" fmla="*/ 5275826 h 5874888"/>
              <a:gd name="connsiteX6-139" fmla="*/ 2715486 w 6485319"/>
              <a:gd name="connsiteY6-140" fmla="*/ 5438664 h 5874888"/>
              <a:gd name="connsiteX0-141" fmla="*/ 2715486 w 6468348"/>
              <a:gd name="connsiteY0-142" fmla="*/ 5438664 h 5874888"/>
              <a:gd name="connsiteX1-143" fmla="*/ 5671629 w 6468348"/>
              <a:gd name="connsiteY1-144" fmla="*/ 5751815 h 5874888"/>
              <a:gd name="connsiteX2-145" fmla="*/ 6423190 w 6468348"/>
              <a:gd name="connsiteY2-146" fmla="*/ 3158927 h 5874888"/>
              <a:gd name="connsiteX3-147" fmla="*/ 4406500 w 6468348"/>
              <a:gd name="connsiteY3-148" fmla="*/ 140155 h 5874888"/>
              <a:gd name="connsiteX4-149" fmla="*/ 824055 w 6468348"/>
              <a:gd name="connsiteY4-150" fmla="*/ 1568121 h 5874888"/>
              <a:gd name="connsiteX5-151" fmla="*/ 272910 w 6468348"/>
              <a:gd name="connsiteY5-152" fmla="*/ 5275826 h 5874888"/>
              <a:gd name="connsiteX6-153" fmla="*/ 2715486 w 6468348"/>
              <a:gd name="connsiteY6-154" fmla="*/ 5438664 h 5874888"/>
              <a:gd name="connsiteX0-155" fmla="*/ 2774521 w 6527383"/>
              <a:gd name="connsiteY0-156" fmla="*/ 5386466 h 5822690"/>
              <a:gd name="connsiteX1-157" fmla="*/ 5730664 w 6527383"/>
              <a:gd name="connsiteY1-158" fmla="*/ 5699617 h 5822690"/>
              <a:gd name="connsiteX2-159" fmla="*/ 6482225 w 6527383"/>
              <a:gd name="connsiteY2-160" fmla="*/ 3106729 h 5822690"/>
              <a:gd name="connsiteX3-161" fmla="*/ 4465535 w 6527383"/>
              <a:gd name="connsiteY3-162" fmla="*/ 87957 h 5822690"/>
              <a:gd name="connsiteX4-163" fmla="*/ 769169 w 6527383"/>
              <a:gd name="connsiteY4-164" fmla="*/ 1515138 h 5822690"/>
              <a:gd name="connsiteX5-165" fmla="*/ 331945 w 6527383"/>
              <a:gd name="connsiteY5-166" fmla="*/ 5223628 h 5822690"/>
              <a:gd name="connsiteX6-167" fmla="*/ 2774521 w 6527383"/>
              <a:gd name="connsiteY6-168" fmla="*/ 5386466 h 5822690"/>
              <a:gd name="connsiteX0-169" fmla="*/ 2724833 w 6477695"/>
              <a:gd name="connsiteY0-170" fmla="*/ 5408760 h 5844984"/>
              <a:gd name="connsiteX1-171" fmla="*/ 5680976 w 6477695"/>
              <a:gd name="connsiteY1-172" fmla="*/ 5721911 h 5844984"/>
              <a:gd name="connsiteX2-173" fmla="*/ 6432537 w 6477695"/>
              <a:gd name="connsiteY2-174" fmla="*/ 3129023 h 5844984"/>
              <a:gd name="connsiteX3-175" fmla="*/ 4415847 w 6477695"/>
              <a:gd name="connsiteY3-176" fmla="*/ 110251 h 5844984"/>
              <a:gd name="connsiteX4-177" fmla="*/ 719481 w 6477695"/>
              <a:gd name="connsiteY4-178" fmla="*/ 1537432 h 5844984"/>
              <a:gd name="connsiteX5-179" fmla="*/ 282257 w 6477695"/>
              <a:gd name="connsiteY5-180" fmla="*/ 5245922 h 5844984"/>
              <a:gd name="connsiteX6-181" fmla="*/ 2724833 w 6477695"/>
              <a:gd name="connsiteY6-182" fmla="*/ 5408760 h 5844984"/>
              <a:gd name="connsiteX0-183" fmla="*/ 2749254 w 6502116"/>
              <a:gd name="connsiteY0-184" fmla="*/ 5396798 h 5833022"/>
              <a:gd name="connsiteX1-185" fmla="*/ 5705397 w 6502116"/>
              <a:gd name="connsiteY1-186" fmla="*/ 5709949 h 5833022"/>
              <a:gd name="connsiteX2-187" fmla="*/ 6456958 w 6502116"/>
              <a:gd name="connsiteY2-188" fmla="*/ 3117061 h 5833022"/>
              <a:gd name="connsiteX3-189" fmla="*/ 4440268 w 6502116"/>
              <a:gd name="connsiteY3-190" fmla="*/ 98289 h 5833022"/>
              <a:gd name="connsiteX4-191" fmla="*/ 743902 w 6502116"/>
              <a:gd name="connsiteY4-192" fmla="*/ 1525470 h 5833022"/>
              <a:gd name="connsiteX5-193" fmla="*/ 306678 w 6502116"/>
              <a:gd name="connsiteY5-194" fmla="*/ 5233960 h 5833022"/>
              <a:gd name="connsiteX6-195" fmla="*/ 2749254 w 6502116"/>
              <a:gd name="connsiteY6-196" fmla="*/ 5396798 h 5833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02116" h="5833022">
                <a:moveTo>
                  <a:pt x="2749254" y="5396798"/>
                </a:moveTo>
                <a:cubicBezTo>
                  <a:pt x="3649040" y="5476129"/>
                  <a:pt x="5087446" y="6089905"/>
                  <a:pt x="5705397" y="5709949"/>
                </a:cubicBezTo>
                <a:cubicBezTo>
                  <a:pt x="6323348" y="5329993"/>
                  <a:pt x="6622684" y="4380744"/>
                  <a:pt x="6456958" y="3117061"/>
                </a:cubicBezTo>
                <a:cubicBezTo>
                  <a:pt x="6291232" y="1853378"/>
                  <a:pt x="5392444" y="363554"/>
                  <a:pt x="4440268" y="98289"/>
                </a:cubicBezTo>
                <a:cubicBezTo>
                  <a:pt x="3488092" y="-166976"/>
                  <a:pt x="1806572" y="40179"/>
                  <a:pt x="743902" y="1525470"/>
                </a:cubicBezTo>
                <a:cubicBezTo>
                  <a:pt x="-318768" y="3010761"/>
                  <a:pt x="-27547" y="4588739"/>
                  <a:pt x="306678" y="5233960"/>
                </a:cubicBezTo>
                <a:cubicBezTo>
                  <a:pt x="640903" y="5879181"/>
                  <a:pt x="1849468" y="5317467"/>
                  <a:pt x="2749254" y="53967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任意多边形: 形状 163"/>
          <p:cNvSpPr/>
          <p:nvPr/>
        </p:nvSpPr>
        <p:spPr>
          <a:xfrm rot="5945343">
            <a:off x="6610812" y="1075765"/>
            <a:ext cx="1307173" cy="1060165"/>
          </a:xfrm>
          <a:custGeom>
            <a:avLst/>
            <a:gdLst>
              <a:gd name="connsiteX0" fmla="*/ 1985204 w 5755037"/>
              <a:gd name="connsiteY0" fmla="*/ 5311470 h 5749274"/>
              <a:gd name="connsiteX1" fmla="*/ 4941347 w 5755037"/>
              <a:gd name="connsiteY1" fmla="*/ 5624621 h 5749274"/>
              <a:gd name="connsiteX2" fmla="*/ 5692908 w 5755037"/>
              <a:gd name="connsiteY2" fmla="*/ 3031733 h 5749274"/>
              <a:gd name="connsiteX3" fmla="*/ 3676218 w 5755037"/>
              <a:gd name="connsiteY3" fmla="*/ 12961 h 5749274"/>
              <a:gd name="connsiteX4" fmla="*/ 331768 w 5755037"/>
              <a:gd name="connsiteY4" fmla="*/ 2067229 h 5749274"/>
              <a:gd name="connsiteX5" fmla="*/ 306716 w 5755037"/>
              <a:gd name="connsiteY5" fmla="*/ 5073476 h 5749274"/>
              <a:gd name="connsiteX6" fmla="*/ 1985204 w 5755037"/>
              <a:gd name="connsiteY6" fmla="*/ 5311470 h 5749274"/>
              <a:gd name="connsiteX0-1" fmla="*/ 2155999 w 5925832"/>
              <a:gd name="connsiteY0-2" fmla="*/ 5347878 h 5785682"/>
              <a:gd name="connsiteX1-3" fmla="*/ 5112142 w 5925832"/>
              <a:gd name="connsiteY1-4" fmla="*/ 5661029 h 5785682"/>
              <a:gd name="connsiteX2-5" fmla="*/ 5863703 w 5925832"/>
              <a:gd name="connsiteY2-6" fmla="*/ 3068141 h 5785682"/>
              <a:gd name="connsiteX3-7" fmla="*/ 3847013 w 5925832"/>
              <a:gd name="connsiteY3-8" fmla="*/ 49369 h 5785682"/>
              <a:gd name="connsiteX4-9" fmla="*/ 264568 w 5925832"/>
              <a:gd name="connsiteY4-10" fmla="*/ 1477335 h 5785682"/>
              <a:gd name="connsiteX5-11" fmla="*/ 477511 w 5925832"/>
              <a:gd name="connsiteY5-12" fmla="*/ 5109884 h 5785682"/>
              <a:gd name="connsiteX6-13" fmla="*/ 2155999 w 5925832"/>
              <a:gd name="connsiteY6-14" fmla="*/ 5347878 h 5785682"/>
              <a:gd name="connsiteX0-15" fmla="*/ 2417831 w 6187664"/>
              <a:gd name="connsiteY0-16" fmla="*/ 5347878 h 5784102"/>
              <a:gd name="connsiteX1-17" fmla="*/ 5373974 w 6187664"/>
              <a:gd name="connsiteY1-18" fmla="*/ 5661029 h 5784102"/>
              <a:gd name="connsiteX2-19" fmla="*/ 6125535 w 6187664"/>
              <a:gd name="connsiteY2-20" fmla="*/ 3068141 h 5784102"/>
              <a:gd name="connsiteX3-21" fmla="*/ 4108845 w 6187664"/>
              <a:gd name="connsiteY3-22" fmla="*/ 49369 h 5784102"/>
              <a:gd name="connsiteX4-23" fmla="*/ 526400 w 6187664"/>
              <a:gd name="connsiteY4-24" fmla="*/ 1477335 h 5784102"/>
              <a:gd name="connsiteX5-25" fmla="*/ 175672 w 6187664"/>
              <a:gd name="connsiteY5-26" fmla="*/ 5185040 h 5784102"/>
              <a:gd name="connsiteX6-27" fmla="*/ 2417831 w 6187664"/>
              <a:gd name="connsiteY6-28" fmla="*/ 5347878 h 5784102"/>
              <a:gd name="connsiteX0-29" fmla="*/ 2569535 w 6339368"/>
              <a:gd name="connsiteY0-30" fmla="*/ 5347878 h 5784102"/>
              <a:gd name="connsiteX1-31" fmla="*/ 5525678 w 6339368"/>
              <a:gd name="connsiteY1-32" fmla="*/ 5661029 h 5784102"/>
              <a:gd name="connsiteX2-33" fmla="*/ 6277239 w 6339368"/>
              <a:gd name="connsiteY2-34" fmla="*/ 3068141 h 5784102"/>
              <a:gd name="connsiteX3-35" fmla="*/ 4260549 w 6339368"/>
              <a:gd name="connsiteY3-36" fmla="*/ 49369 h 5784102"/>
              <a:gd name="connsiteX4-37" fmla="*/ 678104 w 6339368"/>
              <a:gd name="connsiteY4-38" fmla="*/ 1477335 h 5784102"/>
              <a:gd name="connsiteX5-39" fmla="*/ 126959 w 6339368"/>
              <a:gd name="connsiteY5-40" fmla="*/ 5185040 h 5784102"/>
              <a:gd name="connsiteX6-41" fmla="*/ 2569535 w 6339368"/>
              <a:gd name="connsiteY6-42" fmla="*/ 5347878 h 5784102"/>
              <a:gd name="connsiteX0-43" fmla="*/ 2569535 w 6339368"/>
              <a:gd name="connsiteY0-44" fmla="*/ 5347878 h 5784102"/>
              <a:gd name="connsiteX1-45" fmla="*/ 5525678 w 6339368"/>
              <a:gd name="connsiteY1-46" fmla="*/ 5661029 h 5784102"/>
              <a:gd name="connsiteX2-47" fmla="*/ 6277239 w 6339368"/>
              <a:gd name="connsiteY2-48" fmla="*/ 3068141 h 5784102"/>
              <a:gd name="connsiteX3-49" fmla="*/ 4260549 w 6339368"/>
              <a:gd name="connsiteY3-50" fmla="*/ 49369 h 5784102"/>
              <a:gd name="connsiteX4-51" fmla="*/ 678104 w 6339368"/>
              <a:gd name="connsiteY4-52" fmla="*/ 1477335 h 5784102"/>
              <a:gd name="connsiteX5-53" fmla="*/ 126959 w 6339368"/>
              <a:gd name="connsiteY5-54" fmla="*/ 5185040 h 5784102"/>
              <a:gd name="connsiteX6-55" fmla="*/ 2569535 w 6339368"/>
              <a:gd name="connsiteY6-56" fmla="*/ 5347878 h 5784102"/>
              <a:gd name="connsiteX0-57" fmla="*/ 2590252 w 6360085"/>
              <a:gd name="connsiteY0-58" fmla="*/ 5388823 h 5825047"/>
              <a:gd name="connsiteX1-59" fmla="*/ 5546395 w 6360085"/>
              <a:gd name="connsiteY1-60" fmla="*/ 5701974 h 5825047"/>
              <a:gd name="connsiteX2-61" fmla="*/ 6297956 w 6360085"/>
              <a:gd name="connsiteY2-62" fmla="*/ 3109086 h 5825047"/>
              <a:gd name="connsiteX3-63" fmla="*/ 4281266 w 6360085"/>
              <a:gd name="connsiteY3-64" fmla="*/ 90314 h 5825047"/>
              <a:gd name="connsiteX4-65" fmla="*/ 698821 w 6360085"/>
              <a:gd name="connsiteY4-66" fmla="*/ 1518280 h 5825047"/>
              <a:gd name="connsiteX5-67" fmla="*/ 147676 w 6360085"/>
              <a:gd name="connsiteY5-68" fmla="*/ 5225985 h 5825047"/>
              <a:gd name="connsiteX6-69" fmla="*/ 2590252 w 6360085"/>
              <a:gd name="connsiteY6-70" fmla="*/ 5388823 h 5825047"/>
              <a:gd name="connsiteX0-71" fmla="*/ 2854044 w 6623877"/>
              <a:gd name="connsiteY0-72" fmla="*/ 5388823 h 5845473"/>
              <a:gd name="connsiteX1-73" fmla="*/ 5810187 w 6623877"/>
              <a:gd name="connsiteY1-74" fmla="*/ 5701974 h 5845473"/>
              <a:gd name="connsiteX2-75" fmla="*/ 6561748 w 6623877"/>
              <a:gd name="connsiteY2-76" fmla="*/ 3109086 h 5845473"/>
              <a:gd name="connsiteX3-77" fmla="*/ 4545058 w 6623877"/>
              <a:gd name="connsiteY3-78" fmla="*/ 90314 h 5845473"/>
              <a:gd name="connsiteX4-79" fmla="*/ 962613 w 6623877"/>
              <a:gd name="connsiteY4-80" fmla="*/ 1518280 h 5845473"/>
              <a:gd name="connsiteX5-81" fmla="*/ 95803 w 6623877"/>
              <a:gd name="connsiteY5-82" fmla="*/ 4362156 h 5845473"/>
              <a:gd name="connsiteX6-83" fmla="*/ 2854044 w 6623877"/>
              <a:gd name="connsiteY6-84" fmla="*/ 5388823 h 5845473"/>
              <a:gd name="connsiteX0-85" fmla="*/ 2629667 w 6399500"/>
              <a:gd name="connsiteY0-86" fmla="*/ 5388823 h 5834515"/>
              <a:gd name="connsiteX1-87" fmla="*/ 5585810 w 6399500"/>
              <a:gd name="connsiteY1-88" fmla="*/ 5701974 h 5834515"/>
              <a:gd name="connsiteX2-89" fmla="*/ 6337371 w 6399500"/>
              <a:gd name="connsiteY2-90" fmla="*/ 3109086 h 5834515"/>
              <a:gd name="connsiteX3-91" fmla="*/ 4320681 w 6399500"/>
              <a:gd name="connsiteY3-92" fmla="*/ 90314 h 5834515"/>
              <a:gd name="connsiteX4-93" fmla="*/ 738236 w 6399500"/>
              <a:gd name="connsiteY4-94" fmla="*/ 1518280 h 5834515"/>
              <a:gd name="connsiteX5-95" fmla="*/ 136609 w 6399500"/>
              <a:gd name="connsiteY5-96" fmla="*/ 4798475 h 5834515"/>
              <a:gd name="connsiteX6-97" fmla="*/ 2629667 w 6399500"/>
              <a:gd name="connsiteY6-98" fmla="*/ 5388823 h 5834515"/>
              <a:gd name="connsiteX0-99" fmla="*/ 2670675 w 6440508"/>
              <a:gd name="connsiteY0-100" fmla="*/ 5388823 h 5834515"/>
              <a:gd name="connsiteX1-101" fmla="*/ 5626818 w 6440508"/>
              <a:gd name="connsiteY1-102" fmla="*/ 5701974 h 5834515"/>
              <a:gd name="connsiteX2-103" fmla="*/ 6378379 w 6440508"/>
              <a:gd name="connsiteY2-104" fmla="*/ 3109086 h 5834515"/>
              <a:gd name="connsiteX3-105" fmla="*/ 4361689 w 6440508"/>
              <a:gd name="connsiteY3-106" fmla="*/ 90314 h 5834515"/>
              <a:gd name="connsiteX4-107" fmla="*/ 779244 w 6440508"/>
              <a:gd name="connsiteY4-108" fmla="*/ 1518280 h 5834515"/>
              <a:gd name="connsiteX5-109" fmla="*/ 177617 w 6440508"/>
              <a:gd name="connsiteY5-110" fmla="*/ 4798475 h 5834515"/>
              <a:gd name="connsiteX6-111" fmla="*/ 2670675 w 6440508"/>
              <a:gd name="connsiteY6-112" fmla="*/ 5388823 h 5834515"/>
              <a:gd name="connsiteX0-113" fmla="*/ 2781462 w 6551295"/>
              <a:gd name="connsiteY0-114" fmla="*/ 5388823 h 5833623"/>
              <a:gd name="connsiteX1-115" fmla="*/ 5737605 w 6551295"/>
              <a:gd name="connsiteY1-116" fmla="*/ 5701974 h 5833623"/>
              <a:gd name="connsiteX2-117" fmla="*/ 6489166 w 6551295"/>
              <a:gd name="connsiteY2-118" fmla="*/ 3109086 h 5833623"/>
              <a:gd name="connsiteX3-119" fmla="*/ 4472476 w 6551295"/>
              <a:gd name="connsiteY3-120" fmla="*/ 90314 h 5833623"/>
              <a:gd name="connsiteX4-121" fmla="*/ 890031 w 6551295"/>
              <a:gd name="connsiteY4-122" fmla="*/ 1518280 h 5833623"/>
              <a:gd name="connsiteX5-123" fmla="*/ 151922 w 6551295"/>
              <a:gd name="connsiteY5-124" fmla="*/ 4836589 h 5833623"/>
              <a:gd name="connsiteX6-125" fmla="*/ 2781462 w 6551295"/>
              <a:gd name="connsiteY6-126" fmla="*/ 5388823 h 5833623"/>
              <a:gd name="connsiteX0-127" fmla="*/ 2775796 w 6545629"/>
              <a:gd name="connsiteY0-128" fmla="*/ 5388823 h 5833623"/>
              <a:gd name="connsiteX1-129" fmla="*/ 5731939 w 6545629"/>
              <a:gd name="connsiteY1-130" fmla="*/ 5701974 h 5833623"/>
              <a:gd name="connsiteX2-131" fmla="*/ 6483500 w 6545629"/>
              <a:gd name="connsiteY2-132" fmla="*/ 3109086 h 5833623"/>
              <a:gd name="connsiteX3-133" fmla="*/ 4466810 w 6545629"/>
              <a:gd name="connsiteY3-134" fmla="*/ 90314 h 5833623"/>
              <a:gd name="connsiteX4-135" fmla="*/ 884365 w 6545629"/>
              <a:gd name="connsiteY4-136" fmla="*/ 1518280 h 5833623"/>
              <a:gd name="connsiteX5-137" fmla="*/ 146256 w 6545629"/>
              <a:gd name="connsiteY5-138" fmla="*/ 4836589 h 5833623"/>
              <a:gd name="connsiteX6-139" fmla="*/ 2775796 w 6545629"/>
              <a:gd name="connsiteY6-140" fmla="*/ 5388823 h 5833623"/>
              <a:gd name="connsiteX0-141" fmla="*/ 2775796 w 6545629"/>
              <a:gd name="connsiteY0-142" fmla="*/ 5388823 h 5833623"/>
              <a:gd name="connsiteX1-143" fmla="*/ 5731939 w 6545629"/>
              <a:gd name="connsiteY1-144" fmla="*/ 5701974 h 5833623"/>
              <a:gd name="connsiteX2-145" fmla="*/ 6483500 w 6545629"/>
              <a:gd name="connsiteY2-146" fmla="*/ 3109086 h 5833623"/>
              <a:gd name="connsiteX3-147" fmla="*/ 4466810 w 6545629"/>
              <a:gd name="connsiteY3-148" fmla="*/ 90314 h 5833623"/>
              <a:gd name="connsiteX4-149" fmla="*/ 884365 w 6545629"/>
              <a:gd name="connsiteY4-150" fmla="*/ 1518280 h 5833623"/>
              <a:gd name="connsiteX5-151" fmla="*/ 146256 w 6545629"/>
              <a:gd name="connsiteY5-152" fmla="*/ 4836589 h 5833623"/>
              <a:gd name="connsiteX6-153" fmla="*/ 2775796 w 6545629"/>
              <a:gd name="connsiteY6-154" fmla="*/ 5388823 h 5833623"/>
              <a:gd name="connsiteX0-155" fmla="*/ 2819585 w 6589418"/>
              <a:gd name="connsiteY0-156" fmla="*/ 5360406 h 5805206"/>
              <a:gd name="connsiteX1-157" fmla="*/ 5775728 w 6589418"/>
              <a:gd name="connsiteY1-158" fmla="*/ 5673557 h 5805206"/>
              <a:gd name="connsiteX2-159" fmla="*/ 6527289 w 6589418"/>
              <a:gd name="connsiteY2-160" fmla="*/ 3080669 h 5805206"/>
              <a:gd name="connsiteX3-161" fmla="*/ 4510599 w 6589418"/>
              <a:gd name="connsiteY3-162" fmla="*/ 61897 h 5805206"/>
              <a:gd name="connsiteX4-163" fmla="*/ 928154 w 6589418"/>
              <a:gd name="connsiteY4-164" fmla="*/ 1489863 h 5805206"/>
              <a:gd name="connsiteX5-165" fmla="*/ 190045 w 6589418"/>
              <a:gd name="connsiteY5-166" fmla="*/ 4808172 h 5805206"/>
              <a:gd name="connsiteX6-167" fmla="*/ 2819585 w 6589418"/>
              <a:gd name="connsiteY6-168" fmla="*/ 5360406 h 5805206"/>
              <a:gd name="connsiteX0-169" fmla="*/ 2808203 w 6578036"/>
              <a:gd name="connsiteY0-170" fmla="*/ 5366928 h 5811728"/>
              <a:gd name="connsiteX1-171" fmla="*/ 5764346 w 6578036"/>
              <a:gd name="connsiteY1-172" fmla="*/ 5680079 h 5811728"/>
              <a:gd name="connsiteX2-173" fmla="*/ 6515907 w 6578036"/>
              <a:gd name="connsiteY2-174" fmla="*/ 3087191 h 5811728"/>
              <a:gd name="connsiteX3-175" fmla="*/ 4499217 w 6578036"/>
              <a:gd name="connsiteY3-176" fmla="*/ 68419 h 5811728"/>
              <a:gd name="connsiteX4-177" fmla="*/ 916772 w 6578036"/>
              <a:gd name="connsiteY4-178" fmla="*/ 1496385 h 5811728"/>
              <a:gd name="connsiteX5-179" fmla="*/ 178663 w 6578036"/>
              <a:gd name="connsiteY5-180" fmla="*/ 4814694 h 5811728"/>
              <a:gd name="connsiteX6-181" fmla="*/ 2808203 w 6578036"/>
              <a:gd name="connsiteY6-182" fmla="*/ 5366928 h 5811728"/>
              <a:gd name="connsiteX0-183" fmla="*/ 2890459 w 6549123"/>
              <a:gd name="connsiteY0-184" fmla="*/ 6591413 h 6617624"/>
              <a:gd name="connsiteX1-185" fmla="*/ 5737147 w 6549123"/>
              <a:gd name="connsiteY1-186" fmla="*/ 5680079 h 6617624"/>
              <a:gd name="connsiteX2-187" fmla="*/ 6488708 w 6549123"/>
              <a:gd name="connsiteY2-188" fmla="*/ 3087191 h 6617624"/>
              <a:gd name="connsiteX3-189" fmla="*/ 4472018 w 6549123"/>
              <a:gd name="connsiteY3-190" fmla="*/ 68419 h 6617624"/>
              <a:gd name="connsiteX4-191" fmla="*/ 889573 w 6549123"/>
              <a:gd name="connsiteY4-192" fmla="*/ 1496385 h 6617624"/>
              <a:gd name="connsiteX5-193" fmla="*/ 151464 w 6549123"/>
              <a:gd name="connsiteY5-194" fmla="*/ 4814694 h 6617624"/>
              <a:gd name="connsiteX6-195" fmla="*/ 2890459 w 6549123"/>
              <a:gd name="connsiteY6-196" fmla="*/ 6591413 h 6617624"/>
              <a:gd name="connsiteX0-197" fmla="*/ 2788013 w 6543602"/>
              <a:gd name="connsiteY0-198" fmla="*/ 7088713 h 7104315"/>
              <a:gd name="connsiteX1-199" fmla="*/ 5730136 w 6543602"/>
              <a:gd name="connsiteY1-200" fmla="*/ 5680079 h 7104315"/>
              <a:gd name="connsiteX2-201" fmla="*/ 6481697 w 6543602"/>
              <a:gd name="connsiteY2-202" fmla="*/ 3087191 h 7104315"/>
              <a:gd name="connsiteX3-203" fmla="*/ 4465007 w 6543602"/>
              <a:gd name="connsiteY3-204" fmla="*/ 68419 h 7104315"/>
              <a:gd name="connsiteX4-205" fmla="*/ 882562 w 6543602"/>
              <a:gd name="connsiteY4-206" fmla="*/ 1496385 h 7104315"/>
              <a:gd name="connsiteX5-207" fmla="*/ 144453 w 6543602"/>
              <a:gd name="connsiteY5-208" fmla="*/ 4814694 h 7104315"/>
              <a:gd name="connsiteX6-209" fmla="*/ 2788013 w 6543602"/>
              <a:gd name="connsiteY6-210" fmla="*/ 7088713 h 7104315"/>
              <a:gd name="connsiteX0-211" fmla="*/ 2742248 w 6565082"/>
              <a:gd name="connsiteY0-212" fmla="*/ 5601000 h 5616602"/>
              <a:gd name="connsiteX1-213" fmla="*/ 5684371 w 6565082"/>
              <a:gd name="connsiteY1-214" fmla="*/ 4192366 h 5616602"/>
              <a:gd name="connsiteX2-215" fmla="*/ 6435932 w 6565082"/>
              <a:gd name="connsiteY2-216" fmla="*/ 1599478 h 5616602"/>
              <a:gd name="connsiteX3-217" fmla="*/ 3413870 w 6565082"/>
              <a:gd name="connsiteY3-218" fmla="*/ 2339364 h 5616602"/>
              <a:gd name="connsiteX4-219" fmla="*/ 836797 w 6565082"/>
              <a:gd name="connsiteY4-220" fmla="*/ 8672 h 5616602"/>
              <a:gd name="connsiteX5-221" fmla="*/ 98688 w 6565082"/>
              <a:gd name="connsiteY5-222" fmla="*/ 3326981 h 5616602"/>
              <a:gd name="connsiteX6-223" fmla="*/ 2742248 w 6565082"/>
              <a:gd name="connsiteY6-224" fmla="*/ 5601000 h 5616602"/>
              <a:gd name="connsiteX0-225" fmla="*/ 2752111 w 6540685"/>
              <a:gd name="connsiteY0-226" fmla="*/ 5623846 h 5639448"/>
              <a:gd name="connsiteX1-227" fmla="*/ 5694234 w 6540685"/>
              <a:gd name="connsiteY1-228" fmla="*/ 4215212 h 5639448"/>
              <a:gd name="connsiteX2-229" fmla="*/ 6445795 w 6540685"/>
              <a:gd name="connsiteY2-230" fmla="*/ 1622324 h 5639448"/>
              <a:gd name="connsiteX3-231" fmla="*/ 3926762 w 6540685"/>
              <a:gd name="connsiteY3-232" fmla="*/ 1675698 h 5639448"/>
              <a:gd name="connsiteX4-233" fmla="*/ 846660 w 6540685"/>
              <a:gd name="connsiteY4-234" fmla="*/ 31518 h 5639448"/>
              <a:gd name="connsiteX5-235" fmla="*/ 108551 w 6540685"/>
              <a:gd name="connsiteY5-236" fmla="*/ 3349827 h 5639448"/>
              <a:gd name="connsiteX6-237" fmla="*/ 2752111 w 6540685"/>
              <a:gd name="connsiteY6-238" fmla="*/ 5623846 h 5639448"/>
              <a:gd name="connsiteX0-239" fmla="*/ 2752111 w 6540685"/>
              <a:gd name="connsiteY0-240" fmla="*/ 5623846 h 5626351"/>
              <a:gd name="connsiteX1-241" fmla="*/ 5694234 w 6540685"/>
              <a:gd name="connsiteY1-242" fmla="*/ 4215212 h 5626351"/>
              <a:gd name="connsiteX2-243" fmla="*/ 6445795 w 6540685"/>
              <a:gd name="connsiteY2-244" fmla="*/ 1622324 h 5626351"/>
              <a:gd name="connsiteX3-245" fmla="*/ 3926762 w 6540685"/>
              <a:gd name="connsiteY3-246" fmla="*/ 1675698 h 5626351"/>
              <a:gd name="connsiteX4-247" fmla="*/ 846660 w 6540685"/>
              <a:gd name="connsiteY4-248" fmla="*/ 31518 h 5626351"/>
              <a:gd name="connsiteX5-249" fmla="*/ 108551 w 6540685"/>
              <a:gd name="connsiteY5-250" fmla="*/ 3349827 h 5626351"/>
              <a:gd name="connsiteX6-251" fmla="*/ 2752111 w 6540685"/>
              <a:gd name="connsiteY6-252" fmla="*/ 5623846 h 5626351"/>
              <a:gd name="connsiteX0-253" fmla="*/ 2752111 w 6540685"/>
              <a:gd name="connsiteY0-254" fmla="*/ 5623846 h 5626554"/>
              <a:gd name="connsiteX1-255" fmla="*/ 5694234 w 6540685"/>
              <a:gd name="connsiteY1-256" fmla="*/ 4215212 h 5626554"/>
              <a:gd name="connsiteX2-257" fmla="*/ 6445795 w 6540685"/>
              <a:gd name="connsiteY2-258" fmla="*/ 1622324 h 5626554"/>
              <a:gd name="connsiteX3-259" fmla="*/ 3926762 w 6540685"/>
              <a:gd name="connsiteY3-260" fmla="*/ 1675698 h 5626554"/>
              <a:gd name="connsiteX4-261" fmla="*/ 846660 w 6540685"/>
              <a:gd name="connsiteY4-262" fmla="*/ 31518 h 5626554"/>
              <a:gd name="connsiteX5-263" fmla="*/ 108551 w 6540685"/>
              <a:gd name="connsiteY5-264" fmla="*/ 3349827 h 5626554"/>
              <a:gd name="connsiteX6-265" fmla="*/ 2752111 w 6540685"/>
              <a:gd name="connsiteY6-266" fmla="*/ 5623846 h 5626554"/>
              <a:gd name="connsiteX0-267" fmla="*/ 2746628 w 6535202"/>
              <a:gd name="connsiteY0-268" fmla="*/ 5623846 h 5626554"/>
              <a:gd name="connsiteX1-269" fmla="*/ 5688751 w 6535202"/>
              <a:gd name="connsiteY1-270" fmla="*/ 4215212 h 5626554"/>
              <a:gd name="connsiteX2-271" fmla="*/ 6440312 w 6535202"/>
              <a:gd name="connsiteY2-272" fmla="*/ 1622324 h 5626554"/>
              <a:gd name="connsiteX3-273" fmla="*/ 3921279 w 6535202"/>
              <a:gd name="connsiteY3-274" fmla="*/ 1675698 h 5626554"/>
              <a:gd name="connsiteX4-275" fmla="*/ 841177 w 6535202"/>
              <a:gd name="connsiteY4-276" fmla="*/ 31518 h 5626554"/>
              <a:gd name="connsiteX5-277" fmla="*/ 103068 w 6535202"/>
              <a:gd name="connsiteY5-278" fmla="*/ 3349827 h 5626554"/>
              <a:gd name="connsiteX6-279" fmla="*/ 2746628 w 6535202"/>
              <a:gd name="connsiteY6-280" fmla="*/ 5623846 h 5626554"/>
              <a:gd name="connsiteX0-281" fmla="*/ 2716441 w 6505015"/>
              <a:gd name="connsiteY0-282" fmla="*/ 5623846 h 5626554"/>
              <a:gd name="connsiteX1-283" fmla="*/ 5658564 w 6505015"/>
              <a:gd name="connsiteY1-284" fmla="*/ 4215212 h 5626554"/>
              <a:gd name="connsiteX2-285" fmla="*/ 6410125 w 6505015"/>
              <a:gd name="connsiteY2-286" fmla="*/ 1622324 h 5626554"/>
              <a:gd name="connsiteX3-287" fmla="*/ 3891092 w 6505015"/>
              <a:gd name="connsiteY3-288" fmla="*/ 1675698 h 5626554"/>
              <a:gd name="connsiteX4-289" fmla="*/ 810990 w 6505015"/>
              <a:gd name="connsiteY4-290" fmla="*/ 31518 h 5626554"/>
              <a:gd name="connsiteX5-291" fmla="*/ 72881 w 6505015"/>
              <a:gd name="connsiteY5-292" fmla="*/ 3349827 h 5626554"/>
              <a:gd name="connsiteX6-293" fmla="*/ 2716441 w 6505015"/>
              <a:gd name="connsiteY6-294" fmla="*/ 5623846 h 5626554"/>
              <a:gd name="connsiteX0-295" fmla="*/ 2716795 w 6505369"/>
              <a:gd name="connsiteY0-296" fmla="*/ 5623846 h 5626554"/>
              <a:gd name="connsiteX1-297" fmla="*/ 5658918 w 6505369"/>
              <a:gd name="connsiteY1-298" fmla="*/ 4215212 h 5626554"/>
              <a:gd name="connsiteX2-299" fmla="*/ 6410479 w 6505369"/>
              <a:gd name="connsiteY2-300" fmla="*/ 1622324 h 5626554"/>
              <a:gd name="connsiteX3-301" fmla="*/ 3891446 w 6505369"/>
              <a:gd name="connsiteY3-302" fmla="*/ 1675698 h 5626554"/>
              <a:gd name="connsiteX4-303" fmla="*/ 811344 w 6505369"/>
              <a:gd name="connsiteY4-304" fmla="*/ 31518 h 5626554"/>
              <a:gd name="connsiteX5-305" fmla="*/ 73235 w 6505369"/>
              <a:gd name="connsiteY5-306" fmla="*/ 3349827 h 5626554"/>
              <a:gd name="connsiteX6-307" fmla="*/ 2716795 w 6505369"/>
              <a:gd name="connsiteY6-308" fmla="*/ 5623846 h 5626554"/>
              <a:gd name="connsiteX0-309" fmla="*/ 2759083 w 6547657"/>
              <a:gd name="connsiteY0-310" fmla="*/ 5623846 h 5626554"/>
              <a:gd name="connsiteX1-311" fmla="*/ 5701206 w 6547657"/>
              <a:gd name="connsiteY1-312" fmla="*/ 4215212 h 5626554"/>
              <a:gd name="connsiteX2-313" fmla="*/ 6452767 w 6547657"/>
              <a:gd name="connsiteY2-314" fmla="*/ 1622324 h 5626554"/>
              <a:gd name="connsiteX3-315" fmla="*/ 3933734 w 6547657"/>
              <a:gd name="connsiteY3-316" fmla="*/ 1675698 h 5626554"/>
              <a:gd name="connsiteX4-317" fmla="*/ 853632 w 6547657"/>
              <a:gd name="connsiteY4-318" fmla="*/ 31518 h 5626554"/>
              <a:gd name="connsiteX5-319" fmla="*/ 115523 w 6547657"/>
              <a:gd name="connsiteY5-320" fmla="*/ 3349827 h 5626554"/>
              <a:gd name="connsiteX6-321" fmla="*/ 2759083 w 6547657"/>
              <a:gd name="connsiteY6-322" fmla="*/ 5623846 h 5626554"/>
              <a:gd name="connsiteX0-323" fmla="*/ 2774614 w 6563188"/>
              <a:gd name="connsiteY0-324" fmla="*/ 5623846 h 5626554"/>
              <a:gd name="connsiteX1-325" fmla="*/ 5716737 w 6563188"/>
              <a:gd name="connsiteY1-326" fmla="*/ 4215212 h 5626554"/>
              <a:gd name="connsiteX2-327" fmla="*/ 6468298 w 6563188"/>
              <a:gd name="connsiteY2-328" fmla="*/ 1622324 h 5626554"/>
              <a:gd name="connsiteX3-329" fmla="*/ 3949265 w 6563188"/>
              <a:gd name="connsiteY3-330" fmla="*/ 1675698 h 5626554"/>
              <a:gd name="connsiteX4-331" fmla="*/ 869163 w 6563188"/>
              <a:gd name="connsiteY4-332" fmla="*/ 31518 h 5626554"/>
              <a:gd name="connsiteX5-333" fmla="*/ 131054 w 6563188"/>
              <a:gd name="connsiteY5-334" fmla="*/ 3349827 h 5626554"/>
              <a:gd name="connsiteX6-335" fmla="*/ 2774614 w 6563188"/>
              <a:gd name="connsiteY6-336" fmla="*/ 5623846 h 5626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63188" h="5626554">
                <a:moveTo>
                  <a:pt x="2774614" y="5623846"/>
                </a:moveTo>
                <a:cubicBezTo>
                  <a:pt x="4469709" y="5678949"/>
                  <a:pt x="5101123" y="4882132"/>
                  <a:pt x="5716737" y="4215212"/>
                </a:cubicBezTo>
                <a:cubicBezTo>
                  <a:pt x="6332351" y="3548292"/>
                  <a:pt x="6762877" y="2045576"/>
                  <a:pt x="6468298" y="1622324"/>
                </a:cubicBezTo>
                <a:cubicBezTo>
                  <a:pt x="6173719" y="1199072"/>
                  <a:pt x="4882454" y="1940832"/>
                  <a:pt x="3949265" y="1675698"/>
                </a:cubicBezTo>
                <a:cubicBezTo>
                  <a:pt x="3016076" y="1410564"/>
                  <a:pt x="1505532" y="-247504"/>
                  <a:pt x="869163" y="31518"/>
                </a:cubicBezTo>
                <a:cubicBezTo>
                  <a:pt x="232795" y="310540"/>
                  <a:pt x="-240664" y="2210406"/>
                  <a:pt x="131054" y="3349827"/>
                </a:cubicBezTo>
                <a:cubicBezTo>
                  <a:pt x="502772" y="4489248"/>
                  <a:pt x="1079519" y="5568743"/>
                  <a:pt x="2774614" y="56238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任意多边形: 形状 164"/>
          <p:cNvSpPr/>
          <p:nvPr/>
        </p:nvSpPr>
        <p:spPr>
          <a:xfrm rot="5945343">
            <a:off x="8786940" y="767504"/>
            <a:ext cx="1174520" cy="1488897"/>
          </a:xfrm>
          <a:custGeom>
            <a:avLst/>
            <a:gdLst>
              <a:gd name="connsiteX0" fmla="*/ 1985204 w 5755037"/>
              <a:gd name="connsiteY0" fmla="*/ 5311470 h 5749274"/>
              <a:gd name="connsiteX1" fmla="*/ 4941347 w 5755037"/>
              <a:gd name="connsiteY1" fmla="*/ 5624621 h 5749274"/>
              <a:gd name="connsiteX2" fmla="*/ 5692908 w 5755037"/>
              <a:gd name="connsiteY2" fmla="*/ 3031733 h 5749274"/>
              <a:gd name="connsiteX3" fmla="*/ 3676218 w 5755037"/>
              <a:gd name="connsiteY3" fmla="*/ 12961 h 5749274"/>
              <a:gd name="connsiteX4" fmla="*/ 331768 w 5755037"/>
              <a:gd name="connsiteY4" fmla="*/ 2067229 h 5749274"/>
              <a:gd name="connsiteX5" fmla="*/ 306716 w 5755037"/>
              <a:gd name="connsiteY5" fmla="*/ 5073476 h 5749274"/>
              <a:gd name="connsiteX6" fmla="*/ 1985204 w 5755037"/>
              <a:gd name="connsiteY6" fmla="*/ 5311470 h 5749274"/>
              <a:gd name="connsiteX0-1" fmla="*/ 2155999 w 5925832"/>
              <a:gd name="connsiteY0-2" fmla="*/ 5347878 h 5785682"/>
              <a:gd name="connsiteX1-3" fmla="*/ 5112142 w 5925832"/>
              <a:gd name="connsiteY1-4" fmla="*/ 5661029 h 5785682"/>
              <a:gd name="connsiteX2-5" fmla="*/ 5863703 w 5925832"/>
              <a:gd name="connsiteY2-6" fmla="*/ 3068141 h 5785682"/>
              <a:gd name="connsiteX3-7" fmla="*/ 3847013 w 5925832"/>
              <a:gd name="connsiteY3-8" fmla="*/ 49369 h 5785682"/>
              <a:gd name="connsiteX4-9" fmla="*/ 264568 w 5925832"/>
              <a:gd name="connsiteY4-10" fmla="*/ 1477335 h 5785682"/>
              <a:gd name="connsiteX5-11" fmla="*/ 477511 w 5925832"/>
              <a:gd name="connsiteY5-12" fmla="*/ 5109884 h 5785682"/>
              <a:gd name="connsiteX6-13" fmla="*/ 2155999 w 5925832"/>
              <a:gd name="connsiteY6-14" fmla="*/ 5347878 h 5785682"/>
              <a:gd name="connsiteX0-15" fmla="*/ 2417831 w 6187664"/>
              <a:gd name="connsiteY0-16" fmla="*/ 5347878 h 5784102"/>
              <a:gd name="connsiteX1-17" fmla="*/ 5373974 w 6187664"/>
              <a:gd name="connsiteY1-18" fmla="*/ 5661029 h 5784102"/>
              <a:gd name="connsiteX2-19" fmla="*/ 6125535 w 6187664"/>
              <a:gd name="connsiteY2-20" fmla="*/ 3068141 h 5784102"/>
              <a:gd name="connsiteX3-21" fmla="*/ 4108845 w 6187664"/>
              <a:gd name="connsiteY3-22" fmla="*/ 49369 h 5784102"/>
              <a:gd name="connsiteX4-23" fmla="*/ 526400 w 6187664"/>
              <a:gd name="connsiteY4-24" fmla="*/ 1477335 h 5784102"/>
              <a:gd name="connsiteX5-25" fmla="*/ 175672 w 6187664"/>
              <a:gd name="connsiteY5-26" fmla="*/ 5185040 h 5784102"/>
              <a:gd name="connsiteX6-27" fmla="*/ 2417831 w 6187664"/>
              <a:gd name="connsiteY6-28" fmla="*/ 5347878 h 5784102"/>
              <a:gd name="connsiteX0-29" fmla="*/ 2569535 w 6339368"/>
              <a:gd name="connsiteY0-30" fmla="*/ 5347878 h 5784102"/>
              <a:gd name="connsiteX1-31" fmla="*/ 5525678 w 6339368"/>
              <a:gd name="connsiteY1-32" fmla="*/ 5661029 h 5784102"/>
              <a:gd name="connsiteX2-33" fmla="*/ 6277239 w 6339368"/>
              <a:gd name="connsiteY2-34" fmla="*/ 3068141 h 5784102"/>
              <a:gd name="connsiteX3-35" fmla="*/ 4260549 w 6339368"/>
              <a:gd name="connsiteY3-36" fmla="*/ 49369 h 5784102"/>
              <a:gd name="connsiteX4-37" fmla="*/ 678104 w 6339368"/>
              <a:gd name="connsiteY4-38" fmla="*/ 1477335 h 5784102"/>
              <a:gd name="connsiteX5-39" fmla="*/ 126959 w 6339368"/>
              <a:gd name="connsiteY5-40" fmla="*/ 5185040 h 5784102"/>
              <a:gd name="connsiteX6-41" fmla="*/ 2569535 w 6339368"/>
              <a:gd name="connsiteY6-42" fmla="*/ 5347878 h 5784102"/>
              <a:gd name="connsiteX0-43" fmla="*/ 2569535 w 6339368"/>
              <a:gd name="connsiteY0-44" fmla="*/ 5347878 h 5784102"/>
              <a:gd name="connsiteX1-45" fmla="*/ 5525678 w 6339368"/>
              <a:gd name="connsiteY1-46" fmla="*/ 5661029 h 5784102"/>
              <a:gd name="connsiteX2-47" fmla="*/ 6277239 w 6339368"/>
              <a:gd name="connsiteY2-48" fmla="*/ 3068141 h 5784102"/>
              <a:gd name="connsiteX3-49" fmla="*/ 4260549 w 6339368"/>
              <a:gd name="connsiteY3-50" fmla="*/ 49369 h 5784102"/>
              <a:gd name="connsiteX4-51" fmla="*/ 678104 w 6339368"/>
              <a:gd name="connsiteY4-52" fmla="*/ 1477335 h 5784102"/>
              <a:gd name="connsiteX5-53" fmla="*/ 126959 w 6339368"/>
              <a:gd name="connsiteY5-54" fmla="*/ 5185040 h 5784102"/>
              <a:gd name="connsiteX6-55" fmla="*/ 2569535 w 6339368"/>
              <a:gd name="connsiteY6-56" fmla="*/ 5347878 h 5784102"/>
              <a:gd name="connsiteX0-57" fmla="*/ 2590252 w 6360085"/>
              <a:gd name="connsiteY0-58" fmla="*/ 5388823 h 5825047"/>
              <a:gd name="connsiteX1-59" fmla="*/ 5546395 w 6360085"/>
              <a:gd name="connsiteY1-60" fmla="*/ 5701974 h 5825047"/>
              <a:gd name="connsiteX2-61" fmla="*/ 6297956 w 6360085"/>
              <a:gd name="connsiteY2-62" fmla="*/ 3109086 h 5825047"/>
              <a:gd name="connsiteX3-63" fmla="*/ 4281266 w 6360085"/>
              <a:gd name="connsiteY3-64" fmla="*/ 90314 h 5825047"/>
              <a:gd name="connsiteX4-65" fmla="*/ 698821 w 6360085"/>
              <a:gd name="connsiteY4-66" fmla="*/ 1518280 h 5825047"/>
              <a:gd name="connsiteX5-67" fmla="*/ 147676 w 6360085"/>
              <a:gd name="connsiteY5-68" fmla="*/ 5225985 h 5825047"/>
              <a:gd name="connsiteX6-69" fmla="*/ 2590252 w 6360085"/>
              <a:gd name="connsiteY6-70" fmla="*/ 5388823 h 5825047"/>
              <a:gd name="connsiteX0-71" fmla="*/ 2854044 w 6623877"/>
              <a:gd name="connsiteY0-72" fmla="*/ 5388823 h 5845473"/>
              <a:gd name="connsiteX1-73" fmla="*/ 5810187 w 6623877"/>
              <a:gd name="connsiteY1-74" fmla="*/ 5701974 h 5845473"/>
              <a:gd name="connsiteX2-75" fmla="*/ 6561748 w 6623877"/>
              <a:gd name="connsiteY2-76" fmla="*/ 3109086 h 5845473"/>
              <a:gd name="connsiteX3-77" fmla="*/ 4545058 w 6623877"/>
              <a:gd name="connsiteY3-78" fmla="*/ 90314 h 5845473"/>
              <a:gd name="connsiteX4-79" fmla="*/ 962613 w 6623877"/>
              <a:gd name="connsiteY4-80" fmla="*/ 1518280 h 5845473"/>
              <a:gd name="connsiteX5-81" fmla="*/ 95803 w 6623877"/>
              <a:gd name="connsiteY5-82" fmla="*/ 4362156 h 5845473"/>
              <a:gd name="connsiteX6-83" fmla="*/ 2854044 w 6623877"/>
              <a:gd name="connsiteY6-84" fmla="*/ 5388823 h 5845473"/>
              <a:gd name="connsiteX0-85" fmla="*/ 2629667 w 6399500"/>
              <a:gd name="connsiteY0-86" fmla="*/ 5388823 h 5834515"/>
              <a:gd name="connsiteX1-87" fmla="*/ 5585810 w 6399500"/>
              <a:gd name="connsiteY1-88" fmla="*/ 5701974 h 5834515"/>
              <a:gd name="connsiteX2-89" fmla="*/ 6337371 w 6399500"/>
              <a:gd name="connsiteY2-90" fmla="*/ 3109086 h 5834515"/>
              <a:gd name="connsiteX3-91" fmla="*/ 4320681 w 6399500"/>
              <a:gd name="connsiteY3-92" fmla="*/ 90314 h 5834515"/>
              <a:gd name="connsiteX4-93" fmla="*/ 738236 w 6399500"/>
              <a:gd name="connsiteY4-94" fmla="*/ 1518280 h 5834515"/>
              <a:gd name="connsiteX5-95" fmla="*/ 136609 w 6399500"/>
              <a:gd name="connsiteY5-96" fmla="*/ 4798475 h 5834515"/>
              <a:gd name="connsiteX6-97" fmla="*/ 2629667 w 6399500"/>
              <a:gd name="connsiteY6-98" fmla="*/ 5388823 h 5834515"/>
              <a:gd name="connsiteX0-99" fmla="*/ 2670675 w 6440508"/>
              <a:gd name="connsiteY0-100" fmla="*/ 5388823 h 5834515"/>
              <a:gd name="connsiteX1-101" fmla="*/ 5626818 w 6440508"/>
              <a:gd name="connsiteY1-102" fmla="*/ 5701974 h 5834515"/>
              <a:gd name="connsiteX2-103" fmla="*/ 6378379 w 6440508"/>
              <a:gd name="connsiteY2-104" fmla="*/ 3109086 h 5834515"/>
              <a:gd name="connsiteX3-105" fmla="*/ 4361689 w 6440508"/>
              <a:gd name="connsiteY3-106" fmla="*/ 90314 h 5834515"/>
              <a:gd name="connsiteX4-107" fmla="*/ 779244 w 6440508"/>
              <a:gd name="connsiteY4-108" fmla="*/ 1518280 h 5834515"/>
              <a:gd name="connsiteX5-109" fmla="*/ 177617 w 6440508"/>
              <a:gd name="connsiteY5-110" fmla="*/ 4798475 h 5834515"/>
              <a:gd name="connsiteX6-111" fmla="*/ 2670675 w 6440508"/>
              <a:gd name="connsiteY6-112" fmla="*/ 5388823 h 5834515"/>
              <a:gd name="connsiteX0-113" fmla="*/ 2781462 w 6551295"/>
              <a:gd name="connsiteY0-114" fmla="*/ 5388823 h 5833623"/>
              <a:gd name="connsiteX1-115" fmla="*/ 5737605 w 6551295"/>
              <a:gd name="connsiteY1-116" fmla="*/ 5701974 h 5833623"/>
              <a:gd name="connsiteX2-117" fmla="*/ 6489166 w 6551295"/>
              <a:gd name="connsiteY2-118" fmla="*/ 3109086 h 5833623"/>
              <a:gd name="connsiteX3-119" fmla="*/ 4472476 w 6551295"/>
              <a:gd name="connsiteY3-120" fmla="*/ 90314 h 5833623"/>
              <a:gd name="connsiteX4-121" fmla="*/ 890031 w 6551295"/>
              <a:gd name="connsiteY4-122" fmla="*/ 1518280 h 5833623"/>
              <a:gd name="connsiteX5-123" fmla="*/ 151922 w 6551295"/>
              <a:gd name="connsiteY5-124" fmla="*/ 4836589 h 5833623"/>
              <a:gd name="connsiteX6-125" fmla="*/ 2781462 w 6551295"/>
              <a:gd name="connsiteY6-126" fmla="*/ 5388823 h 5833623"/>
              <a:gd name="connsiteX0-127" fmla="*/ 2775796 w 6545629"/>
              <a:gd name="connsiteY0-128" fmla="*/ 5388823 h 5833623"/>
              <a:gd name="connsiteX1-129" fmla="*/ 5731939 w 6545629"/>
              <a:gd name="connsiteY1-130" fmla="*/ 5701974 h 5833623"/>
              <a:gd name="connsiteX2-131" fmla="*/ 6483500 w 6545629"/>
              <a:gd name="connsiteY2-132" fmla="*/ 3109086 h 5833623"/>
              <a:gd name="connsiteX3-133" fmla="*/ 4466810 w 6545629"/>
              <a:gd name="connsiteY3-134" fmla="*/ 90314 h 5833623"/>
              <a:gd name="connsiteX4-135" fmla="*/ 884365 w 6545629"/>
              <a:gd name="connsiteY4-136" fmla="*/ 1518280 h 5833623"/>
              <a:gd name="connsiteX5-137" fmla="*/ 146256 w 6545629"/>
              <a:gd name="connsiteY5-138" fmla="*/ 4836589 h 5833623"/>
              <a:gd name="connsiteX6-139" fmla="*/ 2775796 w 6545629"/>
              <a:gd name="connsiteY6-140" fmla="*/ 5388823 h 5833623"/>
              <a:gd name="connsiteX0-141" fmla="*/ 2775796 w 6545629"/>
              <a:gd name="connsiteY0-142" fmla="*/ 5388823 h 5833623"/>
              <a:gd name="connsiteX1-143" fmla="*/ 5731939 w 6545629"/>
              <a:gd name="connsiteY1-144" fmla="*/ 5701974 h 5833623"/>
              <a:gd name="connsiteX2-145" fmla="*/ 6483500 w 6545629"/>
              <a:gd name="connsiteY2-146" fmla="*/ 3109086 h 5833623"/>
              <a:gd name="connsiteX3-147" fmla="*/ 4466810 w 6545629"/>
              <a:gd name="connsiteY3-148" fmla="*/ 90314 h 5833623"/>
              <a:gd name="connsiteX4-149" fmla="*/ 884365 w 6545629"/>
              <a:gd name="connsiteY4-150" fmla="*/ 1518280 h 5833623"/>
              <a:gd name="connsiteX5-151" fmla="*/ 146256 w 6545629"/>
              <a:gd name="connsiteY5-152" fmla="*/ 4836589 h 5833623"/>
              <a:gd name="connsiteX6-153" fmla="*/ 2775796 w 6545629"/>
              <a:gd name="connsiteY6-154" fmla="*/ 5388823 h 5833623"/>
              <a:gd name="connsiteX0-155" fmla="*/ 2819585 w 6589418"/>
              <a:gd name="connsiteY0-156" fmla="*/ 5360406 h 5805206"/>
              <a:gd name="connsiteX1-157" fmla="*/ 5775728 w 6589418"/>
              <a:gd name="connsiteY1-158" fmla="*/ 5673557 h 5805206"/>
              <a:gd name="connsiteX2-159" fmla="*/ 6527289 w 6589418"/>
              <a:gd name="connsiteY2-160" fmla="*/ 3080669 h 5805206"/>
              <a:gd name="connsiteX3-161" fmla="*/ 4510599 w 6589418"/>
              <a:gd name="connsiteY3-162" fmla="*/ 61897 h 5805206"/>
              <a:gd name="connsiteX4-163" fmla="*/ 928154 w 6589418"/>
              <a:gd name="connsiteY4-164" fmla="*/ 1489863 h 5805206"/>
              <a:gd name="connsiteX5-165" fmla="*/ 190045 w 6589418"/>
              <a:gd name="connsiteY5-166" fmla="*/ 4808172 h 5805206"/>
              <a:gd name="connsiteX6-167" fmla="*/ 2819585 w 6589418"/>
              <a:gd name="connsiteY6-168" fmla="*/ 5360406 h 5805206"/>
              <a:gd name="connsiteX0-169" fmla="*/ 2808203 w 6578036"/>
              <a:gd name="connsiteY0-170" fmla="*/ 5366928 h 5811728"/>
              <a:gd name="connsiteX1-171" fmla="*/ 5764346 w 6578036"/>
              <a:gd name="connsiteY1-172" fmla="*/ 5680079 h 5811728"/>
              <a:gd name="connsiteX2-173" fmla="*/ 6515907 w 6578036"/>
              <a:gd name="connsiteY2-174" fmla="*/ 3087191 h 5811728"/>
              <a:gd name="connsiteX3-175" fmla="*/ 4499217 w 6578036"/>
              <a:gd name="connsiteY3-176" fmla="*/ 68419 h 5811728"/>
              <a:gd name="connsiteX4-177" fmla="*/ 916772 w 6578036"/>
              <a:gd name="connsiteY4-178" fmla="*/ 1496385 h 5811728"/>
              <a:gd name="connsiteX5-179" fmla="*/ 178663 w 6578036"/>
              <a:gd name="connsiteY5-180" fmla="*/ 4814694 h 5811728"/>
              <a:gd name="connsiteX6-181" fmla="*/ 2808203 w 6578036"/>
              <a:gd name="connsiteY6-182" fmla="*/ 5366928 h 5811728"/>
              <a:gd name="connsiteX0-183" fmla="*/ 2890459 w 6549123"/>
              <a:gd name="connsiteY0-184" fmla="*/ 6591413 h 6617624"/>
              <a:gd name="connsiteX1-185" fmla="*/ 5737147 w 6549123"/>
              <a:gd name="connsiteY1-186" fmla="*/ 5680079 h 6617624"/>
              <a:gd name="connsiteX2-187" fmla="*/ 6488708 w 6549123"/>
              <a:gd name="connsiteY2-188" fmla="*/ 3087191 h 6617624"/>
              <a:gd name="connsiteX3-189" fmla="*/ 4472018 w 6549123"/>
              <a:gd name="connsiteY3-190" fmla="*/ 68419 h 6617624"/>
              <a:gd name="connsiteX4-191" fmla="*/ 889573 w 6549123"/>
              <a:gd name="connsiteY4-192" fmla="*/ 1496385 h 6617624"/>
              <a:gd name="connsiteX5-193" fmla="*/ 151464 w 6549123"/>
              <a:gd name="connsiteY5-194" fmla="*/ 4814694 h 6617624"/>
              <a:gd name="connsiteX6-195" fmla="*/ 2890459 w 6549123"/>
              <a:gd name="connsiteY6-196" fmla="*/ 6591413 h 6617624"/>
              <a:gd name="connsiteX0-197" fmla="*/ 2788013 w 6543602"/>
              <a:gd name="connsiteY0-198" fmla="*/ 7088713 h 7104315"/>
              <a:gd name="connsiteX1-199" fmla="*/ 5730136 w 6543602"/>
              <a:gd name="connsiteY1-200" fmla="*/ 5680079 h 7104315"/>
              <a:gd name="connsiteX2-201" fmla="*/ 6481697 w 6543602"/>
              <a:gd name="connsiteY2-202" fmla="*/ 3087191 h 7104315"/>
              <a:gd name="connsiteX3-203" fmla="*/ 4465007 w 6543602"/>
              <a:gd name="connsiteY3-204" fmla="*/ 68419 h 7104315"/>
              <a:gd name="connsiteX4-205" fmla="*/ 882562 w 6543602"/>
              <a:gd name="connsiteY4-206" fmla="*/ 1496385 h 7104315"/>
              <a:gd name="connsiteX5-207" fmla="*/ 144453 w 6543602"/>
              <a:gd name="connsiteY5-208" fmla="*/ 4814694 h 7104315"/>
              <a:gd name="connsiteX6-209" fmla="*/ 2788013 w 6543602"/>
              <a:gd name="connsiteY6-210" fmla="*/ 7088713 h 7104315"/>
              <a:gd name="connsiteX0-211" fmla="*/ 2742248 w 6565082"/>
              <a:gd name="connsiteY0-212" fmla="*/ 5601000 h 5616602"/>
              <a:gd name="connsiteX1-213" fmla="*/ 5684371 w 6565082"/>
              <a:gd name="connsiteY1-214" fmla="*/ 4192366 h 5616602"/>
              <a:gd name="connsiteX2-215" fmla="*/ 6435932 w 6565082"/>
              <a:gd name="connsiteY2-216" fmla="*/ 1599478 h 5616602"/>
              <a:gd name="connsiteX3-217" fmla="*/ 3413870 w 6565082"/>
              <a:gd name="connsiteY3-218" fmla="*/ 2339364 h 5616602"/>
              <a:gd name="connsiteX4-219" fmla="*/ 836797 w 6565082"/>
              <a:gd name="connsiteY4-220" fmla="*/ 8672 h 5616602"/>
              <a:gd name="connsiteX5-221" fmla="*/ 98688 w 6565082"/>
              <a:gd name="connsiteY5-222" fmla="*/ 3326981 h 5616602"/>
              <a:gd name="connsiteX6-223" fmla="*/ 2742248 w 6565082"/>
              <a:gd name="connsiteY6-224" fmla="*/ 5601000 h 5616602"/>
              <a:gd name="connsiteX0-225" fmla="*/ 2752111 w 6540685"/>
              <a:gd name="connsiteY0-226" fmla="*/ 5623846 h 5639448"/>
              <a:gd name="connsiteX1-227" fmla="*/ 5694234 w 6540685"/>
              <a:gd name="connsiteY1-228" fmla="*/ 4215212 h 5639448"/>
              <a:gd name="connsiteX2-229" fmla="*/ 6445795 w 6540685"/>
              <a:gd name="connsiteY2-230" fmla="*/ 1622324 h 5639448"/>
              <a:gd name="connsiteX3-231" fmla="*/ 3926762 w 6540685"/>
              <a:gd name="connsiteY3-232" fmla="*/ 1675698 h 5639448"/>
              <a:gd name="connsiteX4-233" fmla="*/ 846660 w 6540685"/>
              <a:gd name="connsiteY4-234" fmla="*/ 31518 h 5639448"/>
              <a:gd name="connsiteX5-235" fmla="*/ 108551 w 6540685"/>
              <a:gd name="connsiteY5-236" fmla="*/ 3349827 h 5639448"/>
              <a:gd name="connsiteX6-237" fmla="*/ 2752111 w 6540685"/>
              <a:gd name="connsiteY6-238" fmla="*/ 5623846 h 5639448"/>
              <a:gd name="connsiteX0-239" fmla="*/ 2752111 w 6540685"/>
              <a:gd name="connsiteY0-240" fmla="*/ 5623846 h 5626351"/>
              <a:gd name="connsiteX1-241" fmla="*/ 5694234 w 6540685"/>
              <a:gd name="connsiteY1-242" fmla="*/ 4215212 h 5626351"/>
              <a:gd name="connsiteX2-243" fmla="*/ 6445795 w 6540685"/>
              <a:gd name="connsiteY2-244" fmla="*/ 1622324 h 5626351"/>
              <a:gd name="connsiteX3-245" fmla="*/ 3926762 w 6540685"/>
              <a:gd name="connsiteY3-246" fmla="*/ 1675698 h 5626351"/>
              <a:gd name="connsiteX4-247" fmla="*/ 846660 w 6540685"/>
              <a:gd name="connsiteY4-248" fmla="*/ 31518 h 5626351"/>
              <a:gd name="connsiteX5-249" fmla="*/ 108551 w 6540685"/>
              <a:gd name="connsiteY5-250" fmla="*/ 3349827 h 5626351"/>
              <a:gd name="connsiteX6-251" fmla="*/ 2752111 w 6540685"/>
              <a:gd name="connsiteY6-252" fmla="*/ 5623846 h 5626351"/>
              <a:gd name="connsiteX0-253" fmla="*/ 2752111 w 6540685"/>
              <a:gd name="connsiteY0-254" fmla="*/ 5623846 h 5626554"/>
              <a:gd name="connsiteX1-255" fmla="*/ 5694234 w 6540685"/>
              <a:gd name="connsiteY1-256" fmla="*/ 4215212 h 5626554"/>
              <a:gd name="connsiteX2-257" fmla="*/ 6445795 w 6540685"/>
              <a:gd name="connsiteY2-258" fmla="*/ 1622324 h 5626554"/>
              <a:gd name="connsiteX3-259" fmla="*/ 3926762 w 6540685"/>
              <a:gd name="connsiteY3-260" fmla="*/ 1675698 h 5626554"/>
              <a:gd name="connsiteX4-261" fmla="*/ 846660 w 6540685"/>
              <a:gd name="connsiteY4-262" fmla="*/ 31518 h 5626554"/>
              <a:gd name="connsiteX5-263" fmla="*/ 108551 w 6540685"/>
              <a:gd name="connsiteY5-264" fmla="*/ 3349827 h 5626554"/>
              <a:gd name="connsiteX6-265" fmla="*/ 2752111 w 6540685"/>
              <a:gd name="connsiteY6-266" fmla="*/ 5623846 h 5626554"/>
              <a:gd name="connsiteX0-267" fmla="*/ 2746628 w 6535202"/>
              <a:gd name="connsiteY0-268" fmla="*/ 5623846 h 5626554"/>
              <a:gd name="connsiteX1-269" fmla="*/ 5688751 w 6535202"/>
              <a:gd name="connsiteY1-270" fmla="*/ 4215212 h 5626554"/>
              <a:gd name="connsiteX2-271" fmla="*/ 6440312 w 6535202"/>
              <a:gd name="connsiteY2-272" fmla="*/ 1622324 h 5626554"/>
              <a:gd name="connsiteX3-273" fmla="*/ 3921279 w 6535202"/>
              <a:gd name="connsiteY3-274" fmla="*/ 1675698 h 5626554"/>
              <a:gd name="connsiteX4-275" fmla="*/ 841177 w 6535202"/>
              <a:gd name="connsiteY4-276" fmla="*/ 31518 h 5626554"/>
              <a:gd name="connsiteX5-277" fmla="*/ 103068 w 6535202"/>
              <a:gd name="connsiteY5-278" fmla="*/ 3349827 h 5626554"/>
              <a:gd name="connsiteX6-279" fmla="*/ 2746628 w 6535202"/>
              <a:gd name="connsiteY6-280" fmla="*/ 5623846 h 5626554"/>
              <a:gd name="connsiteX0-281" fmla="*/ 2716441 w 6505015"/>
              <a:gd name="connsiteY0-282" fmla="*/ 5623846 h 5626554"/>
              <a:gd name="connsiteX1-283" fmla="*/ 5658564 w 6505015"/>
              <a:gd name="connsiteY1-284" fmla="*/ 4215212 h 5626554"/>
              <a:gd name="connsiteX2-285" fmla="*/ 6410125 w 6505015"/>
              <a:gd name="connsiteY2-286" fmla="*/ 1622324 h 5626554"/>
              <a:gd name="connsiteX3-287" fmla="*/ 3891092 w 6505015"/>
              <a:gd name="connsiteY3-288" fmla="*/ 1675698 h 5626554"/>
              <a:gd name="connsiteX4-289" fmla="*/ 810990 w 6505015"/>
              <a:gd name="connsiteY4-290" fmla="*/ 31518 h 5626554"/>
              <a:gd name="connsiteX5-291" fmla="*/ 72881 w 6505015"/>
              <a:gd name="connsiteY5-292" fmla="*/ 3349827 h 5626554"/>
              <a:gd name="connsiteX6-293" fmla="*/ 2716441 w 6505015"/>
              <a:gd name="connsiteY6-294" fmla="*/ 5623846 h 5626554"/>
              <a:gd name="connsiteX0-295" fmla="*/ 2716795 w 6505369"/>
              <a:gd name="connsiteY0-296" fmla="*/ 5623846 h 5626554"/>
              <a:gd name="connsiteX1-297" fmla="*/ 5658918 w 6505369"/>
              <a:gd name="connsiteY1-298" fmla="*/ 4215212 h 5626554"/>
              <a:gd name="connsiteX2-299" fmla="*/ 6410479 w 6505369"/>
              <a:gd name="connsiteY2-300" fmla="*/ 1622324 h 5626554"/>
              <a:gd name="connsiteX3-301" fmla="*/ 3891446 w 6505369"/>
              <a:gd name="connsiteY3-302" fmla="*/ 1675698 h 5626554"/>
              <a:gd name="connsiteX4-303" fmla="*/ 811344 w 6505369"/>
              <a:gd name="connsiteY4-304" fmla="*/ 31518 h 5626554"/>
              <a:gd name="connsiteX5-305" fmla="*/ 73235 w 6505369"/>
              <a:gd name="connsiteY5-306" fmla="*/ 3349827 h 5626554"/>
              <a:gd name="connsiteX6-307" fmla="*/ 2716795 w 6505369"/>
              <a:gd name="connsiteY6-308" fmla="*/ 5623846 h 5626554"/>
              <a:gd name="connsiteX0-309" fmla="*/ 2759083 w 6547657"/>
              <a:gd name="connsiteY0-310" fmla="*/ 5623846 h 5626554"/>
              <a:gd name="connsiteX1-311" fmla="*/ 5701206 w 6547657"/>
              <a:gd name="connsiteY1-312" fmla="*/ 4215212 h 5626554"/>
              <a:gd name="connsiteX2-313" fmla="*/ 6452767 w 6547657"/>
              <a:gd name="connsiteY2-314" fmla="*/ 1622324 h 5626554"/>
              <a:gd name="connsiteX3-315" fmla="*/ 3933734 w 6547657"/>
              <a:gd name="connsiteY3-316" fmla="*/ 1675698 h 5626554"/>
              <a:gd name="connsiteX4-317" fmla="*/ 853632 w 6547657"/>
              <a:gd name="connsiteY4-318" fmla="*/ 31518 h 5626554"/>
              <a:gd name="connsiteX5-319" fmla="*/ 115523 w 6547657"/>
              <a:gd name="connsiteY5-320" fmla="*/ 3349827 h 5626554"/>
              <a:gd name="connsiteX6-321" fmla="*/ 2759083 w 6547657"/>
              <a:gd name="connsiteY6-322" fmla="*/ 5623846 h 5626554"/>
              <a:gd name="connsiteX0-323" fmla="*/ 2774614 w 6563188"/>
              <a:gd name="connsiteY0-324" fmla="*/ 5623846 h 5626554"/>
              <a:gd name="connsiteX1-325" fmla="*/ 5716737 w 6563188"/>
              <a:gd name="connsiteY1-326" fmla="*/ 4215212 h 5626554"/>
              <a:gd name="connsiteX2-327" fmla="*/ 6468298 w 6563188"/>
              <a:gd name="connsiteY2-328" fmla="*/ 1622324 h 5626554"/>
              <a:gd name="connsiteX3-329" fmla="*/ 3949265 w 6563188"/>
              <a:gd name="connsiteY3-330" fmla="*/ 1675698 h 5626554"/>
              <a:gd name="connsiteX4-331" fmla="*/ 869163 w 6563188"/>
              <a:gd name="connsiteY4-332" fmla="*/ 31518 h 5626554"/>
              <a:gd name="connsiteX5-333" fmla="*/ 131054 w 6563188"/>
              <a:gd name="connsiteY5-334" fmla="*/ 3349827 h 5626554"/>
              <a:gd name="connsiteX6-335" fmla="*/ 2774614 w 6563188"/>
              <a:gd name="connsiteY6-336" fmla="*/ 5623846 h 5626554"/>
              <a:gd name="connsiteX0-337" fmla="*/ 2137984 w 5926558"/>
              <a:gd name="connsiteY0-338" fmla="*/ 5623846 h 6392671"/>
              <a:gd name="connsiteX1-339" fmla="*/ 5080107 w 5926558"/>
              <a:gd name="connsiteY1-340" fmla="*/ 4215212 h 6392671"/>
              <a:gd name="connsiteX2-341" fmla="*/ 5831668 w 5926558"/>
              <a:gd name="connsiteY2-342" fmla="*/ 1622324 h 6392671"/>
              <a:gd name="connsiteX3-343" fmla="*/ 3312635 w 5926558"/>
              <a:gd name="connsiteY3-344" fmla="*/ 1675698 h 6392671"/>
              <a:gd name="connsiteX4-345" fmla="*/ 232533 w 5926558"/>
              <a:gd name="connsiteY4-346" fmla="*/ 31518 h 6392671"/>
              <a:gd name="connsiteX5-347" fmla="*/ 799629 w 5926558"/>
              <a:gd name="connsiteY5-348" fmla="*/ 5893610 h 6392671"/>
              <a:gd name="connsiteX6-349" fmla="*/ 2137984 w 5926558"/>
              <a:gd name="connsiteY6-350" fmla="*/ 5623846 h 6392671"/>
              <a:gd name="connsiteX0-351" fmla="*/ 1338375 w 5126949"/>
              <a:gd name="connsiteY0-352" fmla="*/ 5996600 h 6701271"/>
              <a:gd name="connsiteX1-353" fmla="*/ 4280498 w 5126949"/>
              <a:gd name="connsiteY1-354" fmla="*/ 4587966 h 6701271"/>
              <a:gd name="connsiteX2-355" fmla="*/ 5032059 w 5126949"/>
              <a:gd name="connsiteY2-356" fmla="*/ 1995078 h 6701271"/>
              <a:gd name="connsiteX3-357" fmla="*/ 2513026 w 5126949"/>
              <a:gd name="connsiteY3-358" fmla="*/ 2048452 h 6701271"/>
              <a:gd name="connsiteX4-359" fmla="*/ 1361539 w 5126949"/>
              <a:gd name="connsiteY4-360" fmla="*/ 26946 h 6701271"/>
              <a:gd name="connsiteX5-361" fmla="*/ 20 w 5126949"/>
              <a:gd name="connsiteY5-362" fmla="*/ 6266364 h 6701271"/>
              <a:gd name="connsiteX6-363" fmla="*/ 1338375 w 5126949"/>
              <a:gd name="connsiteY6-364" fmla="*/ 5996600 h 6701271"/>
              <a:gd name="connsiteX0-365" fmla="*/ 1338375 w 5057535"/>
              <a:gd name="connsiteY0-366" fmla="*/ 6019602 h 6724273"/>
              <a:gd name="connsiteX1-367" fmla="*/ 4280498 w 5057535"/>
              <a:gd name="connsiteY1-368" fmla="*/ 4610968 h 6724273"/>
              <a:gd name="connsiteX2-369" fmla="*/ 5032059 w 5057535"/>
              <a:gd name="connsiteY2-370" fmla="*/ 2018080 h 6724273"/>
              <a:gd name="connsiteX3-371" fmla="*/ 3619968 w 5057535"/>
              <a:gd name="connsiteY3-372" fmla="*/ 1065158 h 6724273"/>
              <a:gd name="connsiteX4-373" fmla="*/ 1361539 w 5057535"/>
              <a:gd name="connsiteY4-374" fmla="*/ 49948 h 6724273"/>
              <a:gd name="connsiteX5-375" fmla="*/ 20 w 5057535"/>
              <a:gd name="connsiteY5-376" fmla="*/ 6289366 h 6724273"/>
              <a:gd name="connsiteX6-377" fmla="*/ 1338375 w 5057535"/>
              <a:gd name="connsiteY6-378" fmla="*/ 6019602 h 6724273"/>
              <a:gd name="connsiteX0-379" fmla="*/ 2092157 w 5063023"/>
              <a:gd name="connsiteY0-380" fmla="*/ 6764382 h 7052261"/>
              <a:gd name="connsiteX1-381" fmla="*/ 4291941 w 5063023"/>
              <a:gd name="connsiteY1-382" fmla="*/ 4610968 h 7052261"/>
              <a:gd name="connsiteX2-383" fmla="*/ 5043502 w 5063023"/>
              <a:gd name="connsiteY2-384" fmla="*/ 2018080 h 7052261"/>
              <a:gd name="connsiteX3-385" fmla="*/ 3631411 w 5063023"/>
              <a:gd name="connsiteY3-386" fmla="*/ 1065158 h 7052261"/>
              <a:gd name="connsiteX4-387" fmla="*/ 1372982 w 5063023"/>
              <a:gd name="connsiteY4-388" fmla="*/ 49948 h 7052261"/>
              <a:gd name="connsiteX5-389" fmla="*/ 11463 w 5063023"/>
              <a:gd name="connsiteY5-390" fmla="*/ 6289366 h 7052261"/>
              <a:gd name="connsiteX6-391" fmla="*/ 2092157 w 5063023"/>
              <a:gd name="connsiteY6-392" fmla="*/ 6764382 h 7052261"/>
              <a:gd name="connsiteX0-393" fmla="*/ 2092157 w 5074290"/>
              <a:gd name="connsiteY0-394" fmla="*/ 6764382 h 7160232"/>
              <a:gd name="connsiteX1-395" fmla="*/ 2304815 w 5074290"/>
              <a:gd name="connsiteY1-396" fmla="*/ 3001615 h 7160232"/>
              <a:gd name="connsiteX2-397" fmla="*/ 5043502 w 5074290"/>
              <a:gd name="connsiteY2-398" fmla="*/ 2018080 h 7160232"/>
              <a:gd name="connsiteX3-399" fmla="*/ 3631411 w 5074290"/>
              <a:gd name="connsiteY3-400" fmla="*/ 1065158 h 7160232"/>
              <a:gd name="connsiteX4-401" fmla="*/ 1372982 w 5074290"/>
              <a:gd name="connsiteY4-402" fmla="*/ 49948 h 7160232"/>
              <a:gd name="connsiteX5-403" fmla="*/ 11463 w 5074290"/>
              <a:gd name="connsiteY5-404" fmla="*/ 6289366 h 7160232"/>
              <a:gd name="connsiteX6-405" fmla="*/ 2092157 w 5074290"/>
              <a:gd name="connsiteY6-406" fmla="*/ 6764382 h 7160232"/>
              <a:gd name="connsiteX0-407" fmla="*/ 3116041 w 5112143"/>
              <a:gd name="connsiteY0-408" fmla="*/ 6239280 h 6875785"/>
              <a:gd name="connsiteX1-409" fmla="*/ 2342668 w 5112143"/>
              <a:gd name="connsiteY1-410" fmla="*/ 3001615 h 6875785"/>
              <a:gd name="connsiteX2-411" fmla="*/ 5081355 w 5112143"/>
              <a:gd name="connsiteY2-412" fmla="*/ 2018080 h 6875785"/>
              <a:gd name="connsiteX3-413" fmla="*/ 3669264 w 5112143"/>
              <a:gd name="connsiteY3-414" fmla="*/ 1065158 h 6875785"/>
              <a:gd name="connsiteX4-415" fmla="*/ 1410835 w 5112143"/>
              <a:gd name="connsiteY4-416" fmla="*/ 49948 h 6875785"/>
              <a:gd name="connsiteX5-417" fmla="*/ 49316 w 5112143"/>
              <a:gd name="connsiteY5-418" fmla="*/ 6289366 h 6875785"/>
              <a:gd name="connsiteX6-419" fmla="*/ 3116041 w 5112143"/>
              <a:gd name="connsiteY6-420" fmla="*/ 6239280 h 6875785"/>
              <a:gd name="connsiteX0-421" fmla="*/ 3116041 w 5091798"/>
              <a:gd name="connsiteY0-422" fmla="*/ 6245405 h 6881910"/>
              <a:gd name="connsiteX1-423" fmla="*/ 2342668 w 5091798"/>
              <a:gd name="connsiteY1-424" fmla="*/ 3007740 h 6881910"/>
              <a:gd name="connsiteX2-425" fmla="*/ 5060560 w 5091798"/>
              <a:gd name="connsiteY2-426" fmla="*/ 2846826 h 6881910"/>
              <a:gd name="connsiteX3-427" fmla="*/ 3669264 w 5091798"/>
              <a:gd name="connsiteY3-428" fmla="*/ 1071283 h 6881910"/>
              <a:gd name="connsiteX4-429" fmla="*/ 1410835 w 5091798"/>
              <a:gd name="connsiteY4-430" fmla="*/ 56073 h 6881910"/>
              <a:gd name="connsiteX5-431" fmla="*/ 49316 w 5091798"/>
              <a:gd name="connsiteY5-432" fmla="*/ 6295491 h 6881910"/>
              <a:gd name="connsiteX6-433" fmla="*/ 3116041 w 5091798"/>
              <a:gd name="connsiteY6-434" fmla="*/ 6245405 h 6881910"/>
              <a:gd name="connsiteX0-435" fmla="*/ 3116041 w 5136293"/>
              <a:gd name="connsiteY0-436" fmla="*/ 7113729 h 7750234"/>
              <a:gd name="connsiteX1-437" fmla="*/ 2342668 w 5136293"/>
              <a:gd name="connsiteY1-438" fmla="*/ 3876064 h 7750234"/>
              <a:gd name="connsiteX2-439" fmla="*/ 5060560 w 5136293"/>
              <a:gd name="connsiteY2-440" fmla="*/ 3715150 h 7750234"/>
              <a:gd name="connsiteX3-441" fmla="*/ 4120763 w 5136293"/>
              <a:gd name="connsiteY3-442" fmla="*/ 122650 h 7750234"/>
              <a:gd name="connsiteX4-443" fmla="*/ 1410835 w 5136293"/>
              <a:gd name="connsiteY4-444" fmla="*/ 924397 h 7750234"/>
              <a:gd name="connsiteX5-445" fmla="*/ 49316 w 5136293"/>
              <a:gd name="connsiteY5-446" fmla="*/ 7163815 h 7750234"/>
              <a:gd name="connsiteX6-447" fmla="*/ 3116041 w 5136293"/>
              <a:gd name="connsiteY6-448" fmla="*/ 7113729 h 7750234"/>
              <a:gd name="connsiteX0-449" fmla="*/ 3116041 w 5082057"/>
              <a:gd name="connsiteY0-450" fmla="*/ 7113729 h 7720986"/>
              <a:gd name="connsiteX1-451" fmla="*/ 3353233 w 5082057"/>
              <a:gd name="connsiteY1-452" fmla="*/ 4473084 h 7720986"/>
              <a:gd name="connsiteX2-453" fmla="*/ 5060560 w 5082057"/>
              <a:gd name="connsiteY2-454" fmla="*/ 3715150 h 7720986"/>
              <a:gd name="connsiteX3-455" fmla="*/ 4120763 w 5082057"/>
              <a:gd name="connsiteY3-456" fmla="*/ 122650 h 7720986"/>
              <a:gd name="connsiteX4-457" fmla="*/ 1410835 w 5082057"/>
              <a:gd name="connsiteY4-458" fmla="*/ 924397 h 7720986"/>
              <a:gd name="connsiteX5-459" fmla="*/ 49316 w 5082057"/>
              <a:gd name="connsiteY5-460" fmla="*/ 7163815 h 7720986"/>
              <a:gd name="connsiteX6-461" fmla="*/ 3116041 w 5082057"/>
              <a:gd name="connsiteY6-462" fmla="*/ 7113729 h 7720986"/>
              <a:gd name="connsiteX0-463" fmla="*/ 3122317 w 5088740"/>
              <a:gd name="connsiteY0-464" fmla="*/ 7137330 h 7754820"/>
              <a:gd name="connsiteX1-465" fmla="*/ 3359509 w 5088740"/>
              <a:gd name="connsiteY1-466" fmla="*/ 4496685 h 7754820"/>
              <a:gd name="connsiteX2-467" fmla="*/ 5066836 w 5088740"/>
              <a:gd name="connsiteY2-468" fmla="*/ 3738751 h 7754820"/>
              <a:gd name="connsiteX3-469" fmla="*/ 4127039 w 5088740"/>
              <a:gd name="connsiteY3-470" fmla="*/ 146251 h 7754820"/>
              <a:gd name="connsiteX4-471" fmla="*/ 1347225 w 5088740"/>
              <a:gd name="connsiteY4-472" fmla="*/ 806235 h 7754820"/>
              <a:gd name="connsiteX5-473" fmla="*/ 55592 w 5088740"/>
              <a:gd name="connsiteY5-474" fmla="*/ 7187416 h 7754820"/>
              <a:gd name="connsiteX6-475" fmla="*/ 3122317 w 5088740"/>
              <a:gd name="connsiteY6-476" fmla="*/ 7137330 h 7754820"/>
              <a:gd name="connsiteX0-477" fmla="*/ 3142155 w 5108578"/>
              <a:gd name="connsiteY0-478" fmla="*/ 7137330 h 7470187"/>
              <a:gd name="connsiteX1-479" fmla="*/ 3379347 w 5108578"/>
              <a:gd name="connsiteY1-480" fmla="*/ 4496685 h 7470187"/>
              <a:gd name="connsiteX2-481" fmla="*/ 5086674 w 5108578"/>
              <a:gd name="connsiteY2-482" fmla="*/ 3738751 h 7470187"/>
              <a:gd name="connsiteX3-483" fmla="*/ 4146877 w 5108578"/>
              <a:gd name="connsiteY3-484" fmla="*/ 146251 h 7470187"/>
              <a:gd name="connsiteX4-485" fmla="*/ 1367063 w 5108578"/>
              <a:gd name="connsiteY4-486" fmla="*/ 806235 h 7470187"/>
              <a:gd name="connsiteX5-487" fmla="*/ 54658 w 5108578"/>
              <a:gd name="connsiteY5-488" fmla="*/ 6730176 h 7470187"/>
              <a:gd name="connsiteX6-489" fmla="*/ 3142155 w 5108578"/>
              <a:gd name="connsiteY6-490" fmla="*/ 7137330 h 7470187"/>
              <a:gd name="connsiteX0-491" fmla="*/ 3668175 w 5634598"/>
              <a:gd name="connsiteY0-492" fmla="*/ 7137330 h 7848901"/>
              <a:gd name="connsiteX1-493" fmla="*/ 3905367 w 5634598"/>
              <a:gd name="connsiteY1-494" fmla="*/ 4496685 h 7848901"/>
              <a:gd name="connsiteX2-495" fmla="*/ 5612694 w 5634598"/>
              <a:gd name="connsiteY2-496" fmla="*/ 3738751 h 7848901"/>
              <a:gd name="connsiteX3-497" fmla="*/ 4672897 w 5634598"/>
              <a:gd name="connsiteY3-498" fmla="*/ 146251 h 7848901"/>
              <a:gd name="connsiteX4-499" fmla="*/ 1893083 w 5634598"/>
              <a:gd name="connsiteY4-500" fmla="*/ 806235 h 7848901"/>
              <a:gd name="connsiteX5-501" fmla="*/ 580678 w 5634598"/>
              <a:gd name="connsiteY5-502" fmla="*/ 6730176 h 7848901"/>
              <a:gd name="connsiteX6-503" fmla="*/ 3668175 w 5634598"/>
              <a:gd name="connsiteY6-504" fmla="*/ 7137330 h 7848901"/>
              <a:gd name="connsiteX0-505" fmla="*/ 3559277 w 5525700"/>
              <a:gd name="connsiteY0-506" fmla="*/ 7137330 h 7802712"/>
              <a:gd name="connsiteX1-507" fmla="*/ 3796469 w 5525700"/>
              <a:gd name="connsiteY1-508" fmla="*/ 4496685 h 7802712"/>
              <a:gd name="connsiteX2-509" fmla="*/ 5503796 w 5525700"/>
              <a:gd name="connsiteY2-510" fmla="*/ 3738751 h 7802712"/>
              <a:gd name="connsiteX3-511" fmla="*/ 4563999 w 5525700"/>
              <a:gd name="connsiteY3-512" fmla="*/ 146251 h 7802712"/>
              <a:gd name="connsiteX4-513" fmla="*/ 1784185 w 5525700"/>
              <a:gd name="connsiteY4-514" fmla="*/ 806235 h 7802712"/>
              <a:gd name="connsiteX5-515" fmla="*/ 471780 w 5525700"/>
              <a:gd name="connsiteY5-516" fmla="*/ 6730176 h 7802712"/>
              <a:gd name="connsiteX6-517" fmla="*/ 3559277 w 5525700"/>
              <a:gd name="connsiteY6-518" fmla="*/ 7137330 h 7802712"/>
              <a:gd name="connsiteX0-519" fmla="*/ 3559277 w 5745525"/>
              <a:gd name="connsiteY0-520" fmla="*/ 7137330 h 7802712"/>
              <a:gd name="connsiteX1-521" fmla="*/ 3796469 w 5745525"/>
              <a:gd name="connsiteY1-522" fmla="*/ 4496685 h 7802712"/>
              <a:gd name="connsiteX2-523" fmla="*/ 5503796 w 5745525"/>
              <a:gd name="connsiteY2-524" fmla="*/ 3738751 h 7802712"/>
              <a:gd name="connsiteX3-525" fmla="*/ 4563999 w 5745525"/>
              <a:gd name="connsiteY3-526" fmla="*/ 146251 h 7802712"/>
              <a:gd name="connsiteX4-527" fmla="*/ 1784185 w 5745525"/>
              <a:gd name="connsiteY4-528" fmla="*/ 806235 h 7802712"/>
              <a:gd name="connsiteX5-529" fmla="*/ 471780 w 5745525"/>
              <a:gd name="connsiteY5-530" fmla="*/ 6730176 h 7802712"/>
              <a:gd name="connsiteX6-531" fmla="*/ 3559277 w 5745525"/>
              <a:gd name="connsiteY6-532" fmla="*/ 7137330 h 7802712"/>
              <a:gd name="connsiteX0-533" fmla="*/ 3559277 w 5801126"/>
              <a:gd name="connsiteY0-534" fmla="*/ 7195264 h 7860646"/>
              <a:gd name="connsiteX1-535" fmla="*/ 3796469 w 5801126"/>
              <a:gd name="connsiteY1-536" fmla="*/ 4554619 h 7860646"/>
              <a:gd name="connsiteX2-537" fmla="*/ 5503796 w 5801126"/>
              <a:gd name="connsiteY2-538" fmla="*/ 3796685 h 7860646"/>
              <a:gd name="connsiteX3-539" fmla="*/ 4563999 w 5801126"/>
              <a:gd name="connsiteY3-540" fmla="*/ 204185 h 7860646"/>
              <a:gd name="connsiteX4-541" fmla="*/ 1784185 w 5801126"/>
              <a:gd name="connsiteY4-542" fmla="*/ 864169 h 7860646"/>
              <a:gd name="connsiteX5-543" fmla="*/ 471780 w 5801126"/>
              <a:gd name="connsiteY5-544" fmla="*/ 6788110 h 7860646"/>
              <a:gd name="connsiteX6-545" fmla="*/ 3559277 w 5801126"/>
              <a:gd name="connsiteY6-546" fmla="*/ 7195264 h 7860646"/>
              <a:gd name="connsiteX0-547" fmla="*/ 3559277 w 5801126"/>
              <a:gd name="connsiteY0-548" fmla="*/ 7308919 h 7974301"/>
              <a:gd name="connsiteX1-549" fmla="*/ 3796469 w 5801126"/>
              <a:gd name="connsiteY1-550" fmla="*/ 4668274 h 7974301"/>
              <a:gd name="connsiteX2-551" fmla="*/ 5503796 w 5801126"/>
              <a:gd name="connsiteY2-552" fmla="*/ 3910340 h 7974301"/>
              <a:gd name="connsiteX3-553" fmla="*/ 4563999 w 5801126"/>
              <a:gd name="connsiteY3-554" fmla="*/ 317840 h 7974301"/>
              <a:gd name="connsiteX4-555" fmla="*/ 1784185 w 5801126"/>
              <a:gd name="connsiteY4-556" fmla="*/ 977824 h 7974301"/>
              <a:gd name="connsiteX5-557" fmla="*/ 471780 w 5801126"/>
              <a:gd name="connsiteY5-558" fmla="*/ 6901765 h 7974301"/>
              <a:gd name="connsiteX6-559" fmla="*/ 3559277 w 5801126"/>
              <a:gd name="connsiteY6-560" fmla="*/ 7308919 h 7974301"/>
              <a:gd name="connsiteX0-561" fmla="*/ 3559277 w 5801126"/>
              <a:gd name="connsiteY0-562" fmla="*/ 7195264 h 7860646"/>
              <a:gd name="connsiteX1-563" fmla="*/ 3796469 w 5801126"/>
              <a:gd name="connsiteY1-564" fmla="*/ 4554619 h 7860646"/>
              <a:gd name="connsiteX2-565" fmla="*/ 5503796 w 5801126"/>
              <a:gd name="connsiteY2-566" fmla="*/ 3796685 h 7860646"/>
              <a:gd name="connsiteX3-567" fmla="*/ 4563999 w 5801126"/>
              <a:gd name="connsiteY3-568" fmla="*/ 204185 h 7860646"/>
              <a:gd name="connsiteX4-569" fmla="*/ 1784185 w 5801126"/>
              <a:gd name="connsiteY4-570" fmla="*/ 864169 h 7860646"/>
              <a:gd name="connsiteX5-571" fmla="*/ 471780 w 5801126"/>
              <a:gd name="connsiteY5-572" fmla="*/ 6788110 h 7860646"/>
              <a:gd name="connsiteX6-573" fmla="*/ 3559277 w 5801126"/>
              <a:gd name="connsiteY6-574" fmla="*/ 7195264 h 7860646"/>
              <a:gd name="connsiteX0-575" fmla="*/ 3235971 w 5436252"/>
              <a:gd name="connsiteY0-576" fmla="*/ 7119646 h 7446357"/>
              <a:gd name="connsiteX1-577" fmla="*/ 3473163 w 5436252"/>
              <a:gd name="connsiteY1-578" fmla="*/ 4479001 h 7446357"/>
              <a:gd name="connsiteX2-579" fmla="*/ 5180490 w 5436252"/>
              <a:gd name="connsiteY2-580" fmla="*/ 3721067 h 7446357"/>
              <a:gd name="connsiteX3-581" fmla="*/ 4240693 w 5436252"/>
              <a:gd name="connsiteY3-582" fmla="*/ 128567 h 7446357"/>
              <a:gd name="connsiteX4-583" fmla="*/ 846970 w 5436252"/>
              <a:gd name="connsiteY4-584" fmla="*/ 892360 h 7446357"/>
              <a:gd name="connsiteX5-585" fmla="*/ 148474 w 5436252"/>
              <a:gd name="connsiteY5-586" fmla="*/ 6712492 h 7446357"/>
              <a:gd name="connsiteX6-587" fmla="*/ 3235971 w 5436252"/>
              <a:gd name="connsiteY6-588" fmla="*/ 7119646 h 7446357"/>
              <a:gd name="connsiteX0-589" fmla="*/ 3328797 w 5529078"/>
              <a:gd name="connsiteY0-590" fmla="*/ 7253542 h 7580253"/>
              <a:gd name="connsiteX1-591" fmla="*/ 3565989 w 5529078"/>
              <a:gd name="connsiteY1-592" fmla="*/ 4612897 h 7580253"/>
              <a:gd name="connsiteX2-593" fmla="*/ 5273316 w 5529078"/>
              <a:gd name="connsiteY2-594" fmla="*/ 3854963 h 7580253"/>
              <a:gd name="connsiteX3-595" fmla="*/ 4333519 w 5529078"/>
              <a:gd name="connsiteY3-596" fmla="*/ 262463 h 7580253"/>
              <a:gd name="connsiteX4-597" fmla="*/ 939796 w 5529078"/>
              <a:gd name="connsiteY4-598" fmla="*/ 1026256 h 7580253"/>
              <a:gd name="connsiteX5-599" fmla="*/ 241300 w 5529078"/>
              <a:gd name="connsiteY5-600" fmla="*/ 6846388 h 7580253"/>
              <a:gd name="connsiteX6-601" fmla="*/ 3328797 w 5529078"/>
              <a:gd name="connsiteY6-602" fmla="*/ 7253542 h 7580253"/>
              <a:gd name="connsiteX0-603" fmla="*/ 3427664 w 5627945"/>
              <a:gd name="connsiteY0-604" fmla="*/ 7267649 h 7594360"/>
              <a:gd name="connsiteX1-605" fmla="*/ 3664856 w 5627945"/>
              <a:gd name="connsiteY1-606" fmla="*/ 4627004 h 7594360"/>
              <a:gd name="connsiteX2-607" fmla="*/ 5372183 w 5627945"/>
              <a:gd name="connsiteY2-608" fmla="*/ 3869070 h 7594360"/>
              <a:gd name="connsiteX3-609" fmla="*/ 4432386 w 5627945"/>
              <a:gd name="connsiteY3-610" fmla="*/ 276570 h 7594360"/>
              <a:gd name="connsiteX4-611" fmla="*/ 1038663 w 5627945"/>
              <a:gd name="connsiteY4-612" fmla="*/ 1040363 h 7594360"/>
              <a:gd name="connsiteX5-613" fmla="*/ 340167 w 5627945"/>
              <a:gd name="connsiteY5-614" fmla="*/ 6860495 h 7594360"/>
              <a:gd name="connsiteX6-615" fmla="*/ 3427664 w 5627945"/>
              <a:gd name="connsiteY6-616" fmla="*/ 7267649 h 7594360"/>
              <a:gd name="connsiteX0-617" fmla="*/ 3696870 w 5897151"/>
              <a:gd name="connsiteY0-618" fmla="*/ 7267649 h 7727582"/>
              <a:gd name="connsiteX1-619" fmla="*/ 3934062 w 5897151"/>
              <a:gd name="connsiteY1-620" fmla="*/ 4627004 h 7727582"/>
              <a:gd name="connsiteX2-621" fmla="*/ 5641389 w 5897151"/>
              <a:gd name="connsiteY2-622" fmla="*/ 3869070 h 7727582"/>
              <a:gd name="connsiteX3-623" fmla="*/ 4701592 w 5897151"/>
              <a:gd name="connsiteY3-624" fmla="*/ 276570 h 7727582"/>
              <a:gd name="connsiteX4-625" fmla="*/ 1307869 w 5897151"/>
              <a:gd name="connsiteY4-626" fmla="*/ 1040363 h 7727582"/>
              <a:gd name="connsiteX5-627" fmla="*/ 609373 w 5897151"/>
              <a:gd name="connsiteY5-628" fmla="*/ 6860495 h 7727582"/>
              <a:gd name="connsiteX6-629" fmla="*/ 3696870 w 5897151"/>
              <a:gd name="connsiteY6-630" fmla="*/ 7267649 h 7727582"/>
              <a:gd name="connsiteX0-631" fmla="*/ 3696870 w 5897151"/>
              <a:gd name="connsiteY0-632" fmla="*/ 7267649 h 7901941"/>
              <a:gd name="connsiteX1-633" fmla="*/ 3934062 w 5897151"/>
              <a:gd name="connsiteY1-634" fmla="*/ 4627004 h 7901941"/>
              <a:gd name="connsiteX2-635" fmla="*/ 5641389 w 5897151"/>
              <a:gd name="connsiteY2-636" fmla="*/ 3869070 h 7901941"/>
              <a:gd name="connsiteX3-637" fmla="*/ 4701592 w 5897151"/>
              <a:gd name="connsiteY3-638" fmla="*/ 276570 h 7901941"/>
              <a:gd name="connsiteX4-639" fmla="*/ 1307869 w 5897151"/>
              <a:gd name="connsiteY4-640" fmla="*/ 1040363 h 7901941"/>
              <a:gd name="connsiteX5-641" fmla="*/ 609373 w 5897151"/>
              <a:gd name="connsiteY5-642" fmla="*/ 6860495 h 7901941"/>
              <a:gd name="connsiteX6-643" fmla="*/ 3696870 w 5897151"/>
              <a:gd name="connsiteY6-644" fmla="*/ 7267649 h 7901941"/>
              <a:gd name="connsiteX0-645" fmla="*/ 3696870 w 5897151"/>
              <a:gd name="connsiteY0-646" fmla="*/ 7267649 h 7901941"/>
              <a:gd name="connsiteX1-647" fmla="*/ 3934062 w 5897151"/>
              <a:gd name="connsiteY1-648" fmla="*/ 4627004 h 7901941"/>
              <a:gd name="connsiteX2-649" fmla="*/ 5641389 w 5897151"/>
              <a:gd name="connsiteY2-650" fmla="*/ 3869070 h 7901941"/>
              <a:gd name="connsiteX3-651" fmla="*/ 4701592 w 5897151"/>
              <a:gd name="connsiteY3-652" fmla="*/ 276570 h 7901941"/>
              <a:gd name="connsiteX4-653" fmla="*/ 1307869 w 5897151"/>
              <a:gd name="connsiteY4-654" fmla="*/ 1040363 h 7901941"/>
              <a:gd name="connsiteX5-655" fmla="*/ 609373 w 5897151"/>
              <a:gd name="connsiteY5-656" fmla="*/ 6860495 h 7901941"/>
              <a:gd name="connsiteX6-657" fmla="*/ 3696870 w 5897151"/>
              <a:gd name="connsiteY6-658" fmla="*/ 7267649 h 7901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897151" h="7901941">
                <a:moveTo>
                  <a:pt x="3696870" y="7267649"/>
                </a:moveTo>
                <a:cubicBezTo>
                  <a:pt x="4568336" y="6432184"/>
                  <a:pt x="3496629" y="5724550"/>
                  <a:pt x="3934062" y="4627004"/>
                </a:cubicBezTo>
                <a:cubicBezTo>
                  <a:pt x="4371495" y="3529458"/>
                  <a:pt x="4927885" y="5205115"/>
                  <a:pt x="5641389" y="3869070"/>
                </a:cubicBezTo>
                <a:cubicBezTo>
                  <a:pt x="6354893" y="2533025"/>
                  <a:pt x="5423845" y="748021"/>
                  <a:pt x="4701592" y="276570"/>
                </a:cubicBezTo>
                <a:cubicBezTo>
                  <a:pt x="3979339" y="-194881"/>
                  <a:pt x="2728168" y="-139132"/>
                  <a:pt x="1307869" y="1040363"/>
                </a:cubicBezTo>
                <a:cubicBezTo>
                  <a:pt x="-112430" y="2219858"/>
                  <a:pt x="-423465" y="5469193"/>
                  <a:pt x="609373" y="6860495"/>
                </a:cubicBezTo>
                <a:cubicBezTo>
                  <a:pt x="1642211" y="8251797"/>
                  <a:pt x="2825404" y="8103114"/>
                  <a:pt x="3696870" y="726764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Freeform 192"/>
          <p:cNvSpPr/>
          <p:nvPr/>
        </p:nvSpPr>
        <p:spPr>
          <a:xfrm>
            <a:off x="2611795" y="1191543"/>
            <a:ext cx="1021623" cy="1020211"/>
          </a:xfrm>
          <a:custGeom>
            <a:avLst/>
            <a:gdLst>
              <a:gd name="T0" fmla="*/ 407031 w 604011"/>
              <a:gd name="T1" fmla="*/ 407031 w 604011"/>
              <a:gd name="T2" fmla="*/ 407031 w 604011"/>
              <a:gd name="T3" fmla="*/ 407031 w 604011"/>
              <a:gd name="T4" fmla="*/ 407031 w 604011"/>
              <a:gd name="T5" fmla="*/ 407031 w 604011"/>
              <a:gd name="T6" fmla="*/ 407031 w 604011"/>
              <a:gd name="T7" fmla="*/ 407031 w 604011"/>
              <a:gd name="T8" fmla="*/ 407031 w 604011"/>
              <a:gd name="T9" fmla="*/ 407031 w 604011"/>
              <a:gd name="T10" fmla="*/ 407031 w 604011"/>
              <a:gd name="T11" fmla="*/ 407031 w 604011"/>
              <a:gd name="T12" fmla="*/ 407031 w 604011"/>
              <a:gd name="T13" fmla="*/ 407031 w 604011"/>
              <a:gd name="T14" fmla="*/ 407031 w 604011"/>
              <a:gd name="T15" fmla="*/ 407031 w 604011"/>
              <a:gd name="T16" fmla="*/ 407031 w 604011"/>
              <a:gd name="T17" fmla="*/ 407031 w 604011"/>
              <a:gd name="T18" fmla="*/ 407031 w 604011"/>
              <a:gd name="T19" fmla="*/ 407031 w 604011"/>
              <a:gd name="T20" fmla="*/ 407031 w 604011"/>
              <a:gd name="T21" fmla="*/ 407031 w 604011"/>
              <a:gd name="T22" fmla="*/ 407031 w 604011"/>
              <a:gd name="T23" fmla="*/ 407031 w 604011"/>
              <a:gd name="T24" fmla="*/ 407031 w 604011"/>
              <a:gd name="T25" fmla="*/ 407031 w 604011"/>
              <a:gd name="T26" fmla="*/ 407031 w 604011"/>
              <a:gd name="T27" fmla="*/ 407031 w 604011"/>
              <a:gd name="T28" fmla="*/ 407031 w 604011"/>
              <a:gd name="T29" fmla="*/ 407031 w 604011"/>
              <a:gd name="T30" fmla="*/ 407031 w 604011"/>
              <a:gd name="T31" fmla="*/ 407031 w 604011"/>
              <a:gd name="T32" fmla="*/ 407031 w 604011"/>
              <a:gd name="T33" fmla="*/ 407031 w 604011"/>
              <a:gd name="T34" fmla="*/ 407031 w 604011"/>
              <a:gd name="T35" fmla="*/ 407031 w 604011"/>
              <a:gd name="T36" fmla="*/ 407031 w 604011"/>
              <a:gd name="T37" fmla="*/ 407031 w 604011"/>
              <a:gd name="T38" fmla="*/ 407031 w 604011"/>
              <a:gd name="T39" fmla="*/ 407031 w 604011"/>
              <a:gd name="T40" fmla="*/ 407031 w 604011"/>
              <a:gd name="T41" fmla="*/ 407031 w 604011"/>
              <a:gd name="T42" fmla="*/ 407031 w 604011"/>
              <a:gd name="T43" fmla="*/ 407031 w 604011"/>
              <a:gd name="T44" fmla="*/ 407031 w 604011"/>
              <a:gd name="T45" fmla="*/ 407031 w 604011"/>
              <a:gd name="T46" fmla="*/ 407031 w 604011"/>
              <a:gd name="T47" fmla="*/ 407031 w 604011"/>
              <a:gd name="T48" fmla="*/ 407031 w 604011"/>
              <a:gd name="T49" fmla="*/ 407031 w 604011"/>
              <a:gd name="T50" fmla="*/ 407031 w 604011"/>
              <a:gd name="T51" fmla="*/ 407031 w 604011"/>
              <a:gd name="connsiteX0" fmla="*/ 8244 w 9513"/>
              <a:gd name="connsiteY0" fmla="*/ 766 h 9997"/>
              <a:gd name="connsiteX1" fmla="*/ 4753 w 9513"/>
              <a:gd name="connsiteY1" fmla="*/ 0 h 9997"/>
              <a:gd name="connsiteX2" fmla="*/ 1282 w 9513"/>
              <a:gd name="connsiteY2" fmla="*/ 757 h 9997"/>
              <a:gd name="connsiteX3" fmla="*/ 122 w 9513"/>
              <a:gd name="connsiteY3" fmla="*/ 3816 h 9997"/>
              <a:gd name="connsiteX4" fmla="*/ 4753 w 9513"/>
              <a:gd name="connsiteY4" fmla="*/ 9997 h 9997"/>
              <a:gd name="connsiteX5" fmla="*/ 9394 w 9513"/>
              <a:gd name="connsiteY5" fmla="*/ 3801 h 9997"/>
              <a:gd name="connsiteX6" fmla="*/ 8244 w 9513"/>
              <a:gd name="connsiteY6" fmla="*/ 766 h 9997"/>
              <a:gd name="connsiteX7" fmla="*/ 1654 w 9513"/>
              <a:gd name="connsiteY7" fmla="*/ 1494 h 9997"/>
              <a:gd name="connsiteX8" fmla="*/ 4753 w 9513"/>
              <a:gd name="connsiteY8" fmla="*/ 833 h 9997"/>
              <a:gd name="connsiteX9" fmla="*/ 7869 w 9513"/>
              <a:gd name="connsiteY9" fmla="*/ 1499 h 9997"/>
              <a:gd name="connsiteX10" fmla="*/ 8640 w 9513"/>
              <a:gd name="connsiteY10" fmla="*/ 3545 h 9997"/>
              <a:gd name="connsiteX11" fmla="*/ 8466 w 9513"/>
              <a:gd name="connsiteY11" fmla="*/ 4052 h 9997"/>
              <a:gd name="connsiteX12" fmla="*/ 3431 w 9513"/>
              <a:gd name="connsiteY12" fmla="*/ 2484 h 9997"/>
              <a:gd name="connsiteX13" fmla="*/ 1654 w 9513"/>
              <a:gd name="connsiteY13" fmla="*/ 1494 h 9997"/>
              <a:gd name="connsiteX14" fmla="*/ 876 w 9513"/>
              <a:gd name="connsiteY14" fmla="*/ 3558 h 9997"/>
              <a:gd name="connsiteX15" fmla="*/ 869 w 9513"/>
              <a:gd name="connsiteY15" fmla="*/ 3533 h 9997"/>
              <a:gd name="connsiteX16" fmla="*/ 860 w 9513"/>
              <a:gd name="connsiteY16" fmla="*/ 3497 h 9997"/>
              <a:gd name="connsiteX17" fmla="*/ 822 w 9513"/>
              <a:gd name="connsiteY17" fmla="*/ 3321 h 9997"/>
              <a:gd name="connsiteX18" fmla="*/ 8127 w 9513"/>
              <a:gd name="connsiteY18" fmla="*/ 4831 h 9997"/>
              <a:gd name="connsiteX19" fmla="*/ 7725 w 9513"/>
              <a:gd name="connsiteY19" fmla="*/ 5652 h 9997"/>
              <a:gd name="connsiteX20" fmla="*/ 1152 w 9513"/>
              <a:gd name="connsiteY20" fmla="*/ 4307 h 9997"/>
              <a:gd name="connsiteX21" fmla="*/ 876 w 9513"/>
              <a:gd name="connsiteY21" fmla="*/ 3558 h 9997"/>
              <a:gd name="connsiteX22" fmla="*/ 4754 w 9513"/>
              <a:gd name="connsiteY22" fmla="*/ 9164 h 9997"/>
              <a:gd name="connsiteX23" fmla="*/ 1559 w 9513"/>
              <a:gd name="connsiteY23" fmla="*/ 5238 h 9997"/>
              <a:gd name="connsiteX24" fmla="*/ 7313 w 9513"/>
              <a:gd name="connsiteY24" fmla="*/ 6417 h 9997"/>
              <a:gd name="connsiteX25" fmla="*/ 4754 w 9513"/>
              <a:gd name="connsiteY25" fmla="*/ 9164 h 9997"/>
              <a:gd name="connsiteX0-1" fmla="*/ 8665 w 9999"/>
              <a:gd name="connsiteY0-2" fmla="*/ 766 h 10000"/>
              <a:gd name="connsiteX1-3" fmla="*/ 4995 w 9999"/>
              <a:gd name="connsiteY1-4" fmla="*/ 0 h 10000"/>
              <a:gd name="connsiteX2-5" fmla="*/ 1347 w 9999"/>
              <a:gd name="connsiteY2-6" fmla="*/ 757 h 10000"/>
              <a:gd name="connsiteX3-7" fmla="*/ 127 w 9999"/>
              <a:gd name="connsiteY3-8" fmla="*/ 3817 h 10000"/>
              <a:gd name="connsiteX4-9" fmla="*/ 4995 w 9999"/>
              <a:gd name="connsiteY4-10" fmla="*/ 10000 h 10000"/>
              <a:gd name="connsiteX5-11" fmla="*/ 9874 w 9999"/>
              <a:gd name="connsiteY5-12" fmla="*/ 3802 h 10000"/>
              <a:gd name="connsiteX6-13" fmla="*/ 8665 w 9999"/>
              <a:gd name="connsiteY6-14" fmla="*/ 766 h 10000"/>
              <a:gd name="connsiteX7-15" fmla="*/ 3606 w 9999"/>
              <a:gd name="connsiteY7-16" fmla="*/ 2485 h 10000"/>
              <a:gd name="connsiteX8-17" fmla="*/ 4995 w 9999"/>
              <a:gd name="connsiteY8-18" fmla="*/ 833 h 10000"/>
              <a:gd name="connsiteX9-19" fmla="*/ 8271 w 9999"/>
              <a:gd name="connsiteY9-20" fmla="*/ 1499 h 10000"/>
              <a:gd name="connsiteX10-21" fmla="*/ 9081 w 9999"/>
              <a:gd name="connsiteY10-22" fmla="*/ 3546 h 10000"/>
              <a:gd name="connsiteX11-23" fmla="*/ 8898 w 9999"/>
              <a:gd name="connsiteY11-24" fmla="*/ 4053 h 10000"/>
              <a:gd name="connsiteX12-25" fmla="*/ 3606 w 9999"/>
              <a:gd name="connsiteY12-26" fmla="*/ 2485 h 10000"/>
              <a:gd name="connsiteX13-27" fmla="*/ 920 w 9999"/>
              <a:gd name="connsiteY13-28" fmla="*/ 3559 h 10000"/>
              <a:gd name="connsiteX14-29" fmla="*/ 912 w 9999"/>
              <a:gd name="connsiteY14-30" fmla="*/ 3534 h 10000"/>
              <a:gd name="connsiteX15-31" fmla="*/ 903 w 9999"/>
              <a:gd name="connsiteY15-32" fmla="*/ 3498 h 10000"/>
              <a:gd name="connsiteX16-33" fmla="*/ 863 w 9999"/>
              <a:gd name="connsiteY16-34" fmla="*/ 3322 h 10000"/>
              <a:gd name="connsiteX17-35" fmla="*/ 8542 w 9999"/>
              <a:gd name="connsiteY17-36" fmla="*/ 4832 h 10000"/>
              <a:gd name="connsiteX18-37" fmla="*/ 8119 w 9999"/>
              <a:gd name="connsiteY18-38" fmla="*/ 5654 h 10000"/>
              <a:gd name="connsiteX19-39" fmla="*/ 1210 w 9999"/>
              <a:gd name="connsiteY19-40" fmla="*/ 4308 h 10000"/>
              <a:gd name="connsiteX20-41" fmla="*/ 920 w 9999"/>
              <a:gd name="connsiteY20-42" fmla="*/ 3559 h 10000"/>
              <a:gd name="connsiteX21-43" fmla="*/ 4996 w 9999"/>
              <a:gd name="connsiteY21-44" fmla="*/ 9167 h 10000"/>
              <a:gd name="connsiteX22-45" fmla="*/ 1638 w 9999"/>
              <a:gd name="connsiteY22-46" fmla="*/ 5240 h 10000"/>
              <a:gd name="connsiteX23-47" fmla="*/ 7686 w 9999"/>
              <a:gd name="connsiteY23-48" fmla="*/ 6419 h 10000"/>
              <a:gd name="connsiteX24-49" fmla="*/ 4996 w 9999"/>
              <a:gd name="connsiteY24-50" fmla="*/ 9167 h 10000"/>
              <a:gd name="connsiteX0-51" fmla="*/ 8666 w 10000"/>
              <a:gd name="connsiteY0-52" fmla="*/ 766 h 10000"/>
              <a:gd name="connsiteX1-53" fmla="*/ 4995 w 10000"/>
              <a:gd name="connsiteY1-54" fmla="*/ 0 h 10000"/>
              <a:gd name="connsiteX2-55" fmla="*/ 1347 w 10000"/>
              <a:gd name="connsiteY2-56" fmla="*/ 757 h 10000"/>
              <a:gd name="connsiteX3-57" fmla="*/ 127 w 10000"/>
              <a:gd name="connsiteY3-58" fmla="*/ 3817 h 10000"/>
              <a:gd name="connsiteX4-59" fmla="*/ 4995 w 10000"/>
              <a:gd name="connsiteY4-60" fmla="*/ 10000 h 10000"/>
              <a:gd name="connsiteX5-61" fmla="*/ 9875 w 10000"/>
              <a:gd name="connsiteY5-62" fmla="*/ 3802 h 10000"/>
              <a:gd name="connsiteX6-63" fmla="*/ 8666 w 10000"/>
              <a:gd name="connsiteY6-64" fmla="*/ 766 h 10000"/>
              <a:gd name="connsiteX7-65" fmla="*/ 8899 w 10000"/>
              <a:gd name="connsiteY7-66" fmla="*/ 4053 h 10000"/>
              <a:gd name="connsiteX8-67" fmla="*/ 4995 w 10000"/>
              <a:gd name="connsiteY8-68" fmla="*/ 833 h 10000"/>
              <a:gd name="connsiteX9-69" fmla="*/ 8272 w 10000"/>
              <a:gd name="connsiteY9-70" fmla="*/ 1499 h 10000"/>
              <a:gd name="connsiteX10-71" fmla="*/ 9082 w 10000"/>
              <a:gd name="connsiteY10-72" fmla="*/ 3546 h 10000"/>
              <a:gd name="connsiteX11-73" fmla="*/ 8899 w 10000"/>
              <a:gd name="connsiteY11-74" fmla="*/ 4053 h 10000"/>
              <a:gd name="connsiteX12-75" fmla="*/ 920 w 10000"/>
              <a:gd name="connsiteY12-76" fmla="*/ 3559 h 10000"/>
              <a:gd name="connsiteX13-77" fmla="*/ 912 w 10000"/>
              <a:gd name="connsiteY13-78" fmla="*/ 3534 h 10000"/>
              <a:gd name="connsiteX14-79" fmla="*/ 903 w 10000"/>
              <a:gd name="connsiteY14-80" fmla="*/ 3498 h 10000"/>
              <a:gd name="connsiteX15-81" fmla="*/ 863 w 10000"/>
              <a:gd name="connsiteY15-82" fmla="*/ 3322 h 10000"/>
              <a:gd name="connsiteX16-83" fmla="*/ 8543 w 10000"/>
              <a:gd name="connsiteY16-84" fmla="*/ 4832 h 10000"/>
              <a:gd name="connsiteX17-85" fmla="*/ 8120 w 10000"/>
              <a:gd name="connsiteY17-86" fmla="*/ 5654 h 10000"/>
              <a:gd name="connsiteX18-87" fmla="*/ 1210 w 10000"/>
              <a:gd name="connsiteY18-88" fmla="*/ 4308 h 10000"/>
              <a:gd name="connsiteX19-89" fmla="*/ 920 w 10000"/>
              <a:gd name="connsiteY19-90" fmla="*/ 3559 h 10000"/>
              <a:gd name="connsiteX20-91" fmla="*/ 4996 w 10000"/>
              <a:gd name="connsiteY20-92" fmla="*/ 9167 h 10000"/>
              <a:gd name="connsiteX21-93" fmla="*/ 1638 w 10000"/>
              <a:gd name="connsiteY21-94" fmla="*/ 5240 h 10000"/>
              <a:gd name="connsiteX22-95" fmla="*/ 7687 w 10000"/>
              <a:gd name="connsiteY22-96" fmla="*/ 6419 h 10000"/>
              <a:gd name="connsiteX23-97" fmla="*/ 4996 w 10000"/>
              <a:gd name="connsiteY23-98" fmla="*/ 9167 h 10000"/>
              <a:gd name="connsiteX0-99" fmla="*/ 8666 w 10000"/>
              <a:gd name="connsiteY0-100" fmla="*/ 766 h 10000"/>
              <a:gd name="connsiteX1-101" fmla="*/ 4995 w 10000"/>
              <a:gd name="connsiteY1-102" fmla="*/ 0 h 10000"/>
              <a:gd name="connsiteX2-103" fmla="*/ 1347 w 10000"/>
              <a:gd name="connsiteY2-104" fmla="*/ 757 h 10000"/>
              <a:gd name="connsiteX3-105" fmla="*/ 127 w 10000"/>
              <a:gd name="connsiteY3-106" fmla="*/ 3817 h 10000"/>
              <a:gd name="connsiteX4-107" fmla="*/ 4995 w 10000"/>
              <a:gd name="connsiteY4-108" fmla="*/ 10000 h 10000"/>
              <a:gd name="connsiteX5-109" fmla="*/ 9875 w 10000"/>
              <a:gd name="connsiteY5-110" fmla="*/ 3802 h 10000"/>
              <a:gd name="connsiteX6-111" fmla="*/ 8666 w 10000"/>
              <a:gd name="connsiteY6-112" fmla="*/ 766 h 10000"/>
              <a:gd name="connsiteX7-113" fmla="*/ 8899 w 10000"/>
              <a:gd name="connsiteY7-114" fmla="*/ 4053 h 10000"/>
              <a:gd name="connsiteX8-115" fmla="*/ 8272 w 10000"/>
              <a:gd name="connsiteY8-116" fmla="*/ 1499 h 10000"/>
              <a:gd name="connsiteX9-117" fmla="*/ 9082 w 10000"/>
              <a:gd name="connsiteY9-118" fmla="*/ 3546 h 10000"/>
              <a:gd name="connsiteX10-119" fmla="*/ 8899 w 10000"/>
              <a:gd name="connsiteY10-120" fmla="*/ 4053 h 10000"/>
              <a:gd name="connsiteX11-121" fmla="*/ 920 w 10000"/>
              <a:gd name="connsiteY11-122" fmla="*/ 3559 h 10000"/>
              <a:gd name="connsiteX12-123" fmla="*/ 912 w 10000"/>
              <a:gd name="connsiteY12-124" fmla="*/ 3534 h 10000"/>
              <a:gd name="connsiteX13-125" fmla="*/ 903 w 10000"/>
              <a:gd name="connsiteY13-126" fmla="*/ 3498 h 10000"/>
              <a:gd name="connsiteX14-127" fmla="*/ 863 w 10000"/>
              <a:gd name="connsiteY14-128" fmla="*/ 3322 h 10000"/>
              <a:gd name="connsiteX15-129" fmla="*/ 8543 w 10000"/>
              <a:gd name="connsiteY15-130" fmla="*/ 4832 h 10000"/>
              <a:gd name="connsiteX16-131" fmla="*/ 8120 w 10000"/>
              <a:gd name="connsiteY16-132" fmla="*/ 5654 h 10000"/>
              <a:gd name="connsiteX17-133" fmla="*/ 1210 w 10000"/>
              <a:gd name="connsiteY17-134" fmla="*/ 4308 h 10000"/>
              <a:gd name="connsiteX18-135" fmla="*/ 920 w 10000"/>
              <a:gd name="connsiteY18-136" fmla="*/ 3559 h 10000"/>
              <a:gd name="connsiteX19-137" fmla="*/ 4996 w 10000"/>
              <a:gd name="connsiteY19-138" fmla="*/ 9167 h 10000"/>
              <a:gd name="connsiteX20-139" fmla="*/ 1638 w 10000"/>
              <a:gd name="connsiteY20-140" fmla="*/ 5240 h 10000"/>
              <a:gd name="connsiteX21-141" fmla="*/ 7687 w 10000"/>
              <a:gd name="connsiteY21-142" fmla="*/ 6419 h 10000"/>
              <a:gd name="connsiteX22-143" fmla="*/ 4996 w 10000"/>
              <a:gd name="connsiteY22-144" fmla="*/ 9167 h 10000"/>
              <a:gd name="connsiteX0-145" fmla="*/ 8666 w 10000"/>
              <a:gd name="connsiteY0-146" fmla="*/ 766 h 10000"/>
              <a:gd name="connsiteX1-147" fmla="*/ 4995 w 10000"/>
              <a:gd name="connsiteY1-148" fmla="*/ 0 h 10000"/>
              <a:gd name="connsiteX2-149" fmla="*/ 1347 w 10000"/>
              <a:gd name="connsiteY2-150" fmla="*/ 757 h 10000"/>
              <a:gd name="connsiteX3-151" fmla="*/ 127 w 10000"/>
              <a:gd name="connsiteY3-152" fmla="*/ 3817 h 10000"/>
              <a:gd name="connsiteX4-153" fmla="*/ 4995 w 10000"/>
              <a:gd name="connsiteY4-154" fmla="*/ 10000 h 10000"/>
              <a:gd name="connsiteX5-155" fmla="*/ 9875 w 10000"/>
              <a:gd name="connsiteY5-156" fmla="*/ 3802 h 10000"/>
              <a:gd name="connsiteX6-157" fmla="*/ 8666 w 10000"/>
              <a:gd name="connsiteY6-158" fmla="*/ 766 h 10000"/>
              <a:gd name="connsiteX7-159" fmla="*/ 8899 w 10000"/>
              <a:gd name="connsiteY7-160" fmla="*/ 4053 h 10000"/>
              <a:gd name="connsiteX8-161" fmla="*/ 9082 w 10000"/>
              <a:gd name="connsiteY8-162" fmla="*/ 3546 h 10000"/>
              <a:gd name="connsiteX9-163" fmla="*/ 8899 w 10000"/>
              <a:gd name="connsiteY9-164" fmla="*/ 4053 h 10000"/>
              <a:gd name="connsiteX10-165" fmla="*/ 920 w 10000"/>
              <a:gd name="connsiteY10-166" fmla="*/ 3559 h 10000"/>
              <a:gd name="connsiteX11-167" fmla="*/ 912 w 10000"/>
              <a:gd name="connsiteY11-168" fmla="*/ 3534 h 10000"/>
              <a:gd name="connsiteX12-169" fmla="*/ 903 w 10000"/>
              <a:gd name="connsiteY12-170" fmla="*/ 3498 h 10000"/>
              <a:gd name="connsiteX13-171" fmla="*/ 863 w 10000"/>
              <a:gd name="connsiteY13-172" fmla="*/ 3322 h 10000"/>
              <a:gd name="connsiteX14-173" fmla="*/ 8543 w 10000"/>
              <a:gd name="connsiteY14-174" fmla="*/ 4832 h 10000"/>
              <a:gd name="connsiteX15-175" fmla="*/ 8120 w 10000"/>
              <a:gd name="connsiteY15-176" fmla="*/ 5654 h 10000"/>
              <a:gd name="connsiteX16-177" fmla="*/ 1210 w 10000"/>
              <a:gd name="connsiteY16-178" fmla="*/ 4308 h 10000"/>
              <a:gd name="connsiteX17-179" fmla="*/ 920 w 10000"/>
              <a:gd name="connsiteY17-180" fmla="*/ 3559 h 10000"/>
              <a:gd name="connsiteX18-181" fmla="*/ 4996 w 10000"/>
              <a:gd name="connsiteY18-182" fmla="*/ 9167 h 10000"/>
              <a:gd name="connsiteX19-183" fmla="*/ 1638 w 10000"/>
              <a:gd name="connsiteY19-184" fmla="*/ 5240 h 10000"/>
              <a:gd name="connsiteX20-185" fmla="*/ 7687 w 10000"/>
              <a:gd name="connsiteY20-186" fmla="*/ 6419 h 10000"/>
              <a:gd name="connsiteX21-187" fmla="*/ 4996 w 10000"/>
              <a:gd name="connsiteY21-188" fmla="*/ 9167 h 10000"/>
              <a:gd name="connsiteX0-189" fmla="*/ 8666 w 10000"/>
              <a:gd name="connsiteY0-190" fmla="*/ 766 h 10000"/>
              <a:gd name="connsiteX1-191" fmla="*/ 4995 w 10000"/>
              <a:gd name="connsiteY1-192" fmla="*/ 0 h 10000"/>
              <a:gd name="connsiteX2-193" fmla="*/ 1347 w 10000"/>
              <a:gd name="connsiteY2-194" fmla="*/ 757 h 10000"/>
              <a:gd name="connsiteX3-195" fmla="*/ 127 w 10000"/>
              <a:gd name="connsiteY3-196" fmla="*/ 3817 h 10000"/>
              <a:gd name="connsiteX4-197" fmla="*/ 4995 w 10000"/>
              <a:gd name="connsiteY4-198" fmla="*/ 10000 h 10000"/>
              <a:gd name="connsiteX5-199" fmla="*/ 9875 w 10000"/>
              <a:gd name="connsiteY5-200" fmla="*/ 3802 h 10000"/>
              <a:gd name="connsiteX6-201" fmla="*/ 8666 w 10000"/>
              <a:gd name="connsiteY6-202" fmla="*/ 766 h 10000"/>
              <a:gd name="connsiteX7-203" fmla="*/ 920 w 10000"/>
              <a:gd name="connsiteY7-204" fmla="*/ 3559 h 10000"/>
              <a:gd name="connsiteX8-205" fmla="*/ 912 w 10000"/>
              <a:gd name="connsiteY8-206" fmla="*/ 3534 h 10000"/>
              <a:gd name="connsiteX9-207" fmla="*/ 903 w 10000"/>
              <a:gd name="connsiteY9-208" fmla="*/ 3498 h 10000"/>
              <a:gd name="connsiteX10-209" fmla="*/ 863 w 10000"/>
              <a:gd name="connsiteY10-210" fmla="*/ 3322 h 10000"/>
              <a:gd name="connsiteX11-211" fmla="*/ 8543 w 10000"/>
              <a:gd name="connsiteY11-212" fmla="*/ 4832 h 10000"/>
              <a:gd name="connsiteX12-213" fmla="*/ 8120 w 10000"/>
              <a:gd name="connsiteY12-214" fmla="*/ 5654 h 10000"/>
              <a:gd name="connsiteX13-215" fmla="*/ 1210 w 10000"/>
              <a:gd name="connsiteY13-216" fmla="*/ 4308 h 10000"/>
              <a:gd name="connsiteX14-217" fmla="*/ 920 w 10000"/>
              <a:gd name="connsiteY14-218" fmla="*/ 3559 h 10000"/>
              <a:gd name="connsiteX15-219" fmla="*/ 4996 w 10000"/>
              <a:gd name="connsiteY15-220" fmla="*/ 9167 h 10000"/>
              <a:gd name="connsiteX16-221" fmla="*/ 1638 w 10000"/>
              <a:gd name="connsiteY16-222" fmla="*/ 5240 h 10000"/>
              <a:gd name="connsiteX17-223" fmla="*/ 7687 w 10000"/>
              <a:gd name="connsiteY17-224" fmla="*/ 6419 h 10000"/>
              <a:gd name="connsiteX18-225" fmla="*/ 4996 w 10000"/>
              <a:gd name="connsiteY18-226" fmla="*/ 9167 h 10000"/>
              <a:gd name="connsiteX0-227" fmla="*/ 8666 w 10000"/>
              <a:gd name="connsiteY0-228" fmla="*/ 766 h 10000"/>
              <a:gd name="connsiteX1-229" fmla="*/ 4995 w 10000"/>
              <a:gd name="connsiteY1-230" fmla="*/ 0 h 10000"/>
              <a:gd name="connsiteX2-231" fmla="*/ 1347 w 10000"/>
              <a:gd name="connsiteY2-232" fmla="*/ 757 h 10000"/>
              <a:gd name="connsiteX3-233" fmla="*/ 127 w 10000"/>
              <a:gd name="connsiteY3-234" fmla="*/ 3817 h 10000"/>
              <a:gd name="connsiteX4-235" fmla="*/ 4995 w 10000"/>
              <a:gd name="connsiteY4-236" fmla="*/ 10000 h 10000"/>
              <a:gd name="connsiteX5-237" fmla="*/ 9875 w 10000"/>
              <a:gd name="connsiteY5-238" fmla="*/ 3802 h 10000"/>
              <a:gd name="connsiteX6-239" fmla="*/ 8666 w 10000"/>
              <a:gd name="connsiteY6-240" fmla="*/ 766 h 10000"/>
              <a:gd name="connsiteX7-241" fmla="*/ 1210 w 10000"/>
              <a:gd name="connsiteY7-242" fmla="*/ 4308 h 10000"/>
              <a:gd name="connsiteX8-243" fmla="*/ 912 w 10000"/>
              <a:gd name="connsiteY8-244" fmla="*/ 3534 h 10000"/>
              <a:gd name="connsiteX9-245" fmla="*/ 903 w 10000"/>
              <a:gd name="connsiteY9-246" fmla="*/ 3498 h 10000"/>
              <a:gd name="connsiteX10-247" fmla="*/ 863 w 10000"/>
              <a:gd name="connsiteY10-248" fmla="*/ 3322 h 10000"/>
              <a:gd name="connsiteX11-249" fmla="*/ 8543 w 10000"/>
              <a:gd name="connsiteY11-250" fmla="*/ 4832 h 10000"/>
              <a:gd name="connsiteX12-251" fmla="*/ 8120 w 10000"/>
              <a:gd name="connsiteY12-252" fmla="*/ 5654 h 10000"/>
              <a:gd name="connsiteX13-253" fmla="*/ 1210 w 10000"/>
              <a:gd name="connsiteY13-254" fmla="*/ 4308 h 10000"/>
              <a:gd name="connsiteX14-255" fmla="*/ 4996 w 10000"/>
              <a:gd name="connsiteY14-256" fmla="*/ 9167 h 10000"/>
              <a:gd name="connsiteX15-257" fmla="*/ 1638 w 10000"/>
              <a:gd name="connsiteY15-258" fmla="*/ 5240 h 10000"/>
              <a:gd name="connsiteX16-259" fmla="*/ 7687 w 10000"/>
              <a:gd name="connsiteY16-260" fmla="*/ 6419 h 10000"/>
              <a:gd name="connsiteX17-261" fmla="*/ 4996 w 10000"/>
              <a:gd name="connsiteY17-262" fmla="*/ 9167 h 10000"/>
              <a:gd name="connsiteX0-263" fmla="*/ 8666 w 10000"/>
              <a:gd name="connsiteY0-264" fmla="*/ 766 h 10000"/>
              <a:gd name="connsiteX1-265" fmla="*/ 4995 w 10000"/>
              <a:gd name="connsiteY1-266" fmla="*/ 0 h 10000"/>
              <a:gd name="connsiteX2-267" fmla="*/ 1347 w 10000"/>
              <a:gd name="connsiteY2-268" fmla="*/ 757 h 10000"/>
              <a:gd name="connsiteX3-269" fmla="*/ 127 w 10000"/>
              <a:gd name="connsiteY3-270" fmla="*/ 3817 h 10000"/>
              <a:gd name="connsiteX4-271" fmla="*/ 4995 w 10000"/>
              <a:gd name="connsiteY4-272" fmla="*/ 10000 h 10000"/>
              <a:gd name="connsiteX5-273" fmla="*/ 9875 w 10000"/>
              <a:gd name="connsiteY5-274" fmla="*/ 3802 h 10000"/>
              <a:gd name="connsiteX6-275" fmla="*/ 8666 w 10000"/>
              <a:gd name="connsiteY6-276" fmla="*/ 766 h 10000"/>
              <a:gd name="connsiteX7-277" fmla="*/ 1210 w 10000"/>
              <a:gd name="connsiteY7-278" fmla="*/ 4308 h 10000"/>
              <a:gd name="connsiteX8-279" fmla="*/ 912 w 10000"/>
              <a:gd name="connsiteY8-280" fmla="*/ 3534 h 10000"/>
              <a:gd name="connsiteX9-281" fmla="*/ 903 w 10000"/>
              <a:gd name="connsiteY9-282" fmla="*/ 3498 h 10000"/>
              <a:gd name="connsiteX10-283" fmla="*/ 8543 w 10000"/>
              <a:gd name="connsiteY10-284" fmla="*/ 4832 h 10000"/>
              <a:gd name="connsiteX11-285" fmla="*/ 8120 w 10000"/>
              <a:gd name="connsiteY11-286" fmla="*/ 5654 h 10000"/>
              <a:gd name="connsiteX12-287" fmla="*/ 1210 w 10000"/>
              <a:gd name="connsiteY12-288" fmla="*/ 4308 h 10000"/>
              <a:gd name="connsiteX13-289" fmla="*/ 4996 w 10000"/>
              <a:gd name="connsiteY13-290" fmla="*/ 9167 h 10000"/>
              <a:gd name="connsiteX14-291" fmla="*/ 1638 w 10000"/>
              <a:gd name="connsiteY14-292" fmla="*/ 5240 h 10000"/>
              <a:gd name="connsiteX15-293" fmla="*/ 7687 w 10000"/>
              <a:gd name="connsiteY15-294" fmla="*/ 6419 h 10000"/>
              <a:gd name="connsiteX16-295" fmla="*/ 4996 w 10000"/>
              <a:gd name="connsiteY16-296" fmla="*/ 9167 h 10000"/>
              <a:gd name="connsiteX0-297" fmla="*/ 8666 w 10000"/>
              <a:gd name="connsiteY0-298" fmla="*/ 766 h 10000"/>
              <a:gd name="connsiteX1-299" fmla="*/ 4995 w 10000"/>
              <a:gd name="connsiteY1-300" fmla="*/ 0 h 10000"/>
              <a:gd name="connsiteX2-301" fmla="*/ 1347 w 10000"/>
              <a:gd name="connsiteY2-302" fmla="*/ 757 h 10000"/>
              <a:gd name="connsiteX3-303" fmla="*/ 127 w 10000"/>
              <a:gd name="connsiteY3-304" fmla="*/ 3817 h 10000"/>
              <a:gd name="connsiteX4-305" fmla="*/ 4995 w 10000"/>
              <a:gd name="connsiteY4-306" fmla="*/ 10000 h 10000"/>
              <a:gd name="connsiteX5-307" fmla="*/ 9875 w 10000"/>
              <a:gd name="connsiteY5-308" fmla="*/ 3802 h 10000"/>
              <a:gd name="connsiteX6-309" fmla="*/ 8666 w 10000"/>
              <a:gd name="connsiteY6-310" fmla="*/ 766 h 10000"/>
              <a:gd name="connsiteX7-311" fmla="*/ 1210 w 10000"/>
              <a:gd name="connsiteY7-312" fmla="*/ 4308 h 10000"/>
              <a:gd name="connsiteX8-313" fmla="*/ 912 w 10000"/>
              <a:gd name="connsiteY8-314" fmla="*/ 3534 h 10000"/>
              <a:gd name="connsiteX9-315" fmla="*/ 8543 w 10000"/>
              <a:gd name="connsiteY9-316" fmla="*/ 4832 h 10000"/>
              <a:gd name="connsiteX10-317" fmla="*/ 8120 w 10000"/>
              <a:gd name="connsiteY10-318" fmla="*/ 5654 h 10000"/>
              <a:gd name="connsiteX11-319" fmla="*/ 1210 w 10000"/>
              <a:gd name="connsiteY11-320" fmla="*/ 4308 h 10000"/>
              <a:gd name="connsiteX12-321" fmla="*/ 4996 w 10000"/>
              <a:gd name="connsiteY12-322" fmla="*/ 9167 h 10000"/>
              <a:gd name="connsiteX13-323" fmla="*/ 1638 w 10000"/>
              <a:gd name="connsiteY13-324" fmla="*/ 5240 h 10000"/>
              <a:gd name="connsiteX14-325" fmla="*/ 7687 w 10000"/>
              <a:gd name="connsiteY14-326" fmla="*/ 6419 h 10000"/>
              <a:gd name="connsiteX15-327" fmla="*/ 4996 w 10000"/>
              <a:gd name="connsiteY15-328" fmla="*/ 9167 h 10000"/>
              <a:gd name="connsiteX0-329" fmla="*/ 8666 w 10000"/>
              <a:gd name="connsiteY0-330" fmla="*/ 766 h 10000"/>
              <a:gd name="connsiteX1-331" fmla="*/ 4995 w 10000"/>
              <a:gd name="connsiteY1-332" fmla="*/ 0 h 10000"/>
              <a:gd name="connsiteX2-333" fmla="*/ 1347 w 10000"/>
              <a:gd name="connsiteY2-334" fmla="*/ 757 h 10000"/>
              <a:gd name="connsiteX3-335" fmla="*/ 127 w 10000"/>
              <a:gd name="connsiteY3-336" fmla="*/ 3817 h 10000"/>
              <a:gd name="connsiteX4-337" fmla="*/ 4995 w 10000"/>
              <a:gd name="connsiteY4-338" fmla="*/ 10000 h 10000"/>
              <a:gd name="connsiteX5-339" fmla="*/ 9875 w 10000"/>
              <a:gd name="connsiteY5-340" fmla="*/ 3802 h 10000"/>
              <a:gd name="connsiteX6-341" fmla="*/ 8666 w 10000"/>
              <a:gd name="connsiteY6-342" fmla="*/ 766 h 10000"/>
              <a:gd name="connsiteX7-343" fmla="*/ 8120 w 10000"/>
              <a:gd name="connsiteY7-344" fmla="*/ 5654 h 10000"/>
              <a:gd name="connsiteX8-345" fmla="*/ 912 w 10000"/>
              <a:gd name="connsiteY8-346" fmla="*/ 3534 h 10000"/>
              <a:gd name="connsiteX9-347" fmla="*/ 8543 w 10000"/>
              <a:gd name="connsiteY9-348" fmla="*/ 4832 h 10000"/>
              <a:gd name="connsiteX10-349" fmla="*/ 8120 w 10000"/>
              <a:gd name="connsiteY10-350" fmla="*/ 5654 h 10000"/>
              <a:gd name="connsiteX11-351" fmla="*/ 4996 w 10000"/>
              <a:gd name="connsiteY11-352" fmla="*/ 9167 h 10000"/>
              <a:gd name="connsiteX12-353" fmla="*/ 1638 w 10000"/>
              <a:gd name="connsiteY12-354" fmla="*/ 5240 h 10000"/>
              <a:gd name="connsiteX13-355" fmla="*/ 7687 w 10000"/>
              <a:gd name="connsiteY13-356" fmla="*/ 6419 h 10000"/>
              <a:gd name="connsiteX14-357" fmla="*/ 4996 w 10000"/>
              <a:gd name="connsiteY14-358" fmla="*/ 9167 h 10000"/>
              <a:gd name="connsiteX0-359" fmla="*/ 8666 w 10000"/>
              <a:gd name="connsiteY0-360" fmla="*/ 766 h 10000"/>
              <a:gd name="connsiteX1-361" fmla="*/ 4995 w 10000"/>
              <a:gd name="connsiteY1-362" fmla="*/ 0 h 10000"/>
              <a:gd name="connsiteX2-363" fmla="*/ 1347 w 10000"/>
              <a:gd name="connsiteY2-364" fmla="*/ 757 h 10000"/>
              <a:gd name="connsiteX3-365" fmla="*/ 127 w 10000"/>
              <a:gd name="connsiteY3-366" fmla="*/ 3817 h 10000"/>
              <a:gd name="connsiteX4-367" fmla="*/ 4995 w 10000"/>
              <a:gd name="connsiteY4-368" fmla="*/ 10000 h 10000"/>
              <a:gd name="connsiteX5-369" fmla="*/ 9875 w 10000"/>
              <a:gd name="connsiteY5-370" fmla="*/ 3802 h 10000"/>
              <a:gd name="connsiteX6-371" fmla="*/ 8666 w 10000"/>
              <a:gd name="connsiteY6-372" fmla="*/ 766 h 10000"/>
              <a:gd name="connsiteX7-373" fmla="*/ 8120 w 10000"/>
              <a:gd name="connsiteY7-374" fmla="*/ 5654 h 10000"/>
              <a:gd name="connsiteX8-375" fmla="*/ 8543 w 10000"/>
              <a:gd name="connsiteY8-376" fmla="*/ 4832 h 10000"/>
              <a:gd name="connsiteX9-377" fmla="*/ 8120 w 10000"/>
              <a:gd name="connsiteY9-378" fmla="*/ 5654 h 10000"/>
              <a:gd name="connsiteX10-379" fmla="*/ 4996 w 10000"/>
              <a:gd name="connsiteY10-380" fmla="*/ 9167 h 10000"/>
              <a:gd name="connsiteX11-381" fmla="*/ 1638 w 10000"/>
              <a:gd name="connsiteY11-382" fmla="*/ 5240 h 10000"/>
              <a:gd name="connsiteX12-383" fmla="*/ 7687 w 10000"/>
              <a:gd name="connsiteY12-384" fmla="*/ 6419 h 10000"/>
              <a:gd name="connsiteX13-385" fmla="*/ 4996 w 10000"/>
              <a:gd name="connsiteY13-386" fmla="*/ 9167 h 10000"/>
              <a:gd name="connsiteX0-387" fmla="*/ 8666 w 10000"/>
              <a:gd name="connsiteY0-388" fmla="*/ 766 h 10000"/>
              <a:gd name="connsiteX1-389" fmla="*/ 4995 w 10000"/>
              <a:gd name="connsiteY1-390" fmla="*/ 0 h 10000"/>
              <a:gd name="connsiteX2-391" fmla="*/ 1347 w 10000"/>
              <a:gd name="connsiteY2-392" fmla="*/ 757 h 10000"/>
              <a:gd name="connsiteX3-393" fmla="*/ 127 w 10000"/>
              <a:gd name="connsiteY3-394" fmla="*/ 3817 h 10000"/>
              <a:gd name="connsiteX4-395" fmla="*/ 4995 w 10000"/>
              <a:gd name="connsiteY4-396" fmla="*/ 10000 h 10000"/>
              <a:gd name="connsiteX5-397" fmla="*/ 9875 w 10000"/>
              <a:gd name="connsiteY5-398" fmla="*/ 3802 h 10000"/>
              <a:gd name="connsiteX6-399" fmla="*/ 8666 w 10000"/>
              <a:gd name="connsiteY6-400" fmla="*/ 766 h 10000"/>
              <a:gd name="connsiteX7-401" fmla="*/ 4996 w 10000"/>
              <a:gd name="connsiteY7-402" fmla="*/ 9167 h 10000"/>
              <a:gd name="connsiteX8-403" fmla="*/ 1638 w 10000"/>
              <a:gd name="connsiteY8-404" fmla="*/ 5240 h 10000"/>
              <a:gd name="connsiteX9-405" fmla="*/ 7687 w 10000"/>
              <a:gd name="connsiteY9-406" fmla="*/ 6419 h 10000"/>
              <a:gd name="connsiteX10-407" fmla="*/ 4996 w 10000"/>
              <a:gd name="connsiteY10-408" fmla="*/ 9167 h 10000"/>
              <a:gd name="connsiteX0-409" fmla="*/ 8666 w 10000"/>
              <a:gd name="connsiteY0-410" fmla="*/ 766 h 10000"/>
              <a:gd name="connsiteX1-411" fmla="*/ 4995 w 10000"/>
              <a:gd name="connsiteY1-412" fmla="*/ 0 h 10000"/>
              <a:gd name="connsiteX2-413" fmla="*/ 1347 w 10000"/>
              <a:gd name="connsiteY2-414" fmla="*/ 757 h 10000"/>
              <a:gd name="connsiteX3-415" fmla="*/ 127 w 10000"/>
              <a:gd name="connsiteY3-416" fmla="*/ 3817 h 10000"/>
              <a:gd name="connsiteX4-417" fmla="*/ 4995 w 10000"/>
              <a:gd name="connsiteY4-418" fmla="*/ 10000 h 10000"/>
              <a:gd name="connsiteX5-419" fmla="*/ 9875 w 10000"/>
              <a:gd name="connsiteY5-420" fmla="*/ 3802 h 10000"/>
              <a:gd name="connsiteX6-421" fmla="*/ 8666 w 10000"/>
              <a:gd name="connsiteY6-422" fmla="*/ 766 h 10000"/>
              <a:gd name="connsiteX7-423" fmla="*/ 4996 w 10000"/>
              <a:gd name="connsiteY7-424" fmla="*/ 9167 h 10000"/>
              <a:gd name="connsiteX8-425" fmla="*/ 1638 w 10000"/>
              <a:gd name="connsiteY8-426" fmla="*/ 5240 h 10000"/>
              <a:gd name="connsiteX9-427" fmla="*/ 4996 w 10000"/>
              <a:gd name="connsiteY9-428" fmla="*/ 9167 h 10000"/>
              <a:gd name="connsiteX0-429" fmla="*/ 8666 w 10000"/>
              <a:gd name="connsiteY0-430" fmla="*/ 766 h 10000"/>
              <a:gd name="connsiteX1-431" fmla="*/ 4995 w 10000"/>
              <a:gd name="connsiteY1-432" fmla="*/ 0 h 10000"/>
              <a:gd name="connsiteX2-433" fmla="*/ 1347 w 10000"/>
              <a:gd name="connsiteY2-434" fmla="*/ 757 h 10000"/>
              <a:gd name="connsiteX3-435" fmla="*/ 127 w 10000"/>
              <a:gd name="connsiteY3-436" fmla="*/ 3817 h 10000"/>
              <a:gd name="connsiteX4-437" fmla="*/ 4995 w 10000"/>
              <a:gd name="connsiteY4-438" fmla="*/ 10000 h 10000"/>
              <a:gd name="connsiteX5-439" fmla="*/ 9875 w 10000"/>
              <a:gd name="connsiteY5-440" fmla="*/ 3802 h 10000"/>
              <a:gd name="connsiteX6-441" fmla="*/ 8666 w 10000"/>
              <a:gd name="connsiteY6-442" fmla="*/ 76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8666" y="766"/>
                </a:moveTo>
                <a:cubicBezTo>
                  <a:pt x="7775" y="287"/>
                  <a:pt x="6377" y="0"/>
                  <a:pt x="4995" y="0"/>
                </a:cubicBezTo>
                <a:cubicBezTo>
                  <a:pt x="3622" y="0"/>
                  <a:pt x="2237" y="284"/>
                  <a:pt x="1347" y="757"/>
                </a:cubicBezTo>
                <a:cubicBezTo>
                  <a:pt x="253" y="1338"/>
                  <a:pt x="-257" y="2634"/>
                  <a:pt x="127" y="3817"/>
                </a:cubicBezTo>
                <a:cubicBezTo>
                  <a:pt x="976" y="6420"/>
                  <a:pt x="3396" y="10000"/>
                  <a:pt x="4995" y="10000"/>
                </a:cubicBezTo>
                <a:cubicBezTo>
                  <a:pt x="6594" y="10003"/>
                  <a:pt x="9031" y="6401"/>
                  <a:pt x="9875" y="3802"/>
                </a:cubicBezTo>
                <a:cubicBezTo>
                  <a:pt x="10255" y="2628"/>
                  <a:pt x="9749" y="1346"/>
                  <a:pt x="8666" y="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04" name="直接连接符 203"/>
          <p:cNvCxnSpPr/>
          <p:nvPr/>
        </p:nvCxnSpPr>
        <p:spPr>
          <a:xfrm>
            <a:off x="10454640" y="2388870"/>
            <a:ext cx="15875" cy="42113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接连接符 204"/>
          <p:cNvCxnSpPr/>
          <p:nvPr/>
        </p:nvCxnSpPr>
        <p:spPr>
          <a:xfrm>
            <a:off x="6561455" y="2400300"/>
            <a:ext cx="23495" cy="418846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连接符 205"/>
          <p:cNvCxnSpPr/>
          <p:nvPr/>
        </p:nvCxnSpPr>
        <p:spPr>
          <a:xfrm flipH="1">
            <a:off x="2395855" y="2339975"/>
            <a:ext cx="36830" cy="41890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Freeform 192"/>
          <p:cNvSpPr/>
          <p:nvPr/>
        </p:nvSpPr>
        <p:spPr>
          <a:xfrm>
            <a:off x="4624488" y="1189003"/>
            <a:ext cx="1021623" cy="1020211"/>
          </a:xfrm>
          <a:custGeom>
            <a:avLst/>
            <a:gdLst>
              <a:gd name="T0" fmla="*/ 407031 w 604011"/>
              <a:gd name="T1" fmla="*/ 407031 w 604011"/>
              <a:gd name="T2" fmla="*/ 407031 w 604011"/>
              <a:gd name="T3" fmla="*/ 407031 w 604011"/>
              <a:gd name="T4" fmla="*/ 407031 w 604011"/>
              <a:gd name="T5" fmla="*/ 407031 w 604011"/>
              <a:gd name="T6" fmla="*/ 407031 w 604011"/>
              <a:gd name="T7" fmla="*/ 407031 w 604011"/>
              <a:gd name="T8" fmla="*/ 407031 w 604011"/>
              <a:gd name="T9" fmla="*/ 407031 w 604011"/>
              <a:gd name="T10" fmla="*/ 407031 w 604011"/>
              <a:gd name="T11" fmla="*/ 407031 w 604011"/>
              <a:gd name="T12" fmla="*/ 407031 w 604011"/>
              <a:gd name="T13" fmla="*/ 407031 w 604011"/>
              <a:gd name="T14" fmla="*/ 407031 w 604011"/>
              <a:gd name="T15" fmla="*/ 407031 w 604011"/>
              <a:gd name="T16" fmla="*/ 407031 w 604011"/>
              <a:gd name="T17" fmla="*/ 407031 w 604011"/>
              <a:gd name="T18" fmla="*/ 407031 w 604011"/>
              <a:gd name="T19" fmla="*/ 407031 w 604011"/>
              <a:gd name="T20" fmla="*/ 407031 w 604011"/>
              <a:gd name="T21" fmla="*/ 407031 w 604011"/>
              <a:gd name="T22" fmla="*/ 407031 w 604011"/>
              <a:gd name="T23" fmla="*/ 407031 w 604011"/>
              <a:gd name="T24" fmla="*/ 407031 w 604011"/>
              <a:gd name="T25" fmla="*/ 407031 w 604011"/>
              <a:gd name="T26" fmla="*/ 407031 w 604011"/>
              <a:gd name="T27" fmla="*/ 407031 w 604011"/>
              <a:gd name="T28" fmla="*/ 407031 w 604011"/>
              <a:gd name="T29" fmla="*/ 407031 w 604011"/>
              <a:gd name="T30" fmla="*/ 407031 w 604011"/>
              <a:gd name="T31" fmla="*/ 407031 w 604011"/>
              <a:gd name="T32" fmla="*/ 407031 w 604011"/>
              <a:gd name="T33" fmla="*/ 407031 w 604011"/>
              <a:gd name="T34" fmla="*/ 407031 w 604011"/>
              <a:gd name="T35" fmla="*/ 407031 w 604011"/>
              <a:gd name="T36" fmla="*/ 407031 w 604011"/>
              <a:gd name="T37" fmla="*/ 407031 w 604011"/>
              <a:gd name="T38" fmla="*/ 407031 w 604011"/>
              <a:gd name="T39" fmla="*/ 407031 w 604011"/>
              <a:gd name="T40" fmla="*/ 407031 w 604011"/>
              <a:gd name="T41" fmla="*/ 407031 w 604011"/>
              <a:gd name="T42" fmla="*/ 407031 w 604011"/>
              <a:gd name="T43" fmla="*/ 407031 w 604011"/>
              <a:gd name="T44" fmla="*/ 407031 w 604011"/>
              <a:gd name="T45" fmla="*/ 407031 w 604011"/>
              <a:gd name="T46" fmla="*/ 407031 w 604011"/>
              <a:gd name="T47" fmla="*/ 407031 w 604011"/>
              <a:gd name="T48" fmla="*/ 407031 w 604011"/>
              <a:gd name="T49" fmla="*/ 407031 w 604011"/>
              <a:gd name="T50" fmla="*/ 407031 w 604011"/>
              <a:gd name="T51" fmla="*/ 407031 w 604011"/>
              <a:gd name="connsiteX0" fmla="*/ 8244 w 9513"/>
              <a:gd name="connsiteY0" fmla="*/ 766 h 9997"/>
              <a:gd name="connsiteX1" fmla="*/ 4753 w 9513"/>
              <a:gd name="connsiteY1" fmla="*/ 0 h 9997"/>
              <a:gd name="connsiteX2" fmla="*/ 1282 w 9513"/>
              <a:gd name="connsiteY2" fmla="*/ 757 h 9997"/>
              <a:gd name="connsiteX3" fmla="*/ 122 w 9513"/>
              <a:gd name="connsiteY3" fmla="*/ 3816 h 9997"/>
              <a:gd name="connsiteX4" fmla="*/ 4753 w 9513"/>
              <a:gd name="connsiteY4" fmla="*/ 9997 h 9997"/>
              <a:gd name="connsiteX5" fmla="*/ 9394 w 9513"/>
              <a:gd name="connsiteY5" fmla="*/ 3801 h 9997"/>
              <a:gd name="connsiteX6" fmla="*/ 8244 w 9513"/>
              <a:gd name="connsiteY6" fmla="*/ 766 h 9997"/>
              <a:gd name="connsiteX7" fmla="*/ 1654 w 9513"/>
              <a:gd name="connsiteY7" fmla="*/ 1494 h 9997"/>
              <a:gd name="connsiteX8" fmla="*/ 4753 w 9513"/>
              <a:gd name="connsiteY8" fmla="*/ 833 h 9997"/>
              <a:gd name="connsiteX9" fmla="*/ 7869 w 9513"/>
              <a:gd name="connsiteY9" fmla="*/ 1499 h 9997"/>
              <a:gd name="connsiteX10" fmla="*/ 8640 w 9513"/>
              <a:gd name="connsiteY10" fmla="*/ 3545 h 9997"/>
              <a:gd name="connsiteX11" fmla="*/ 8466 w 9513"/>
              <a:gd name="connsiteY11" fmla="*/ 4052 h 9997"/>
              <a:gd name="connsiteX12" fmla="*/ 3431 w 9513"/>
              <a:gd name="connsiteY12" fmla="*/ 2484 h 9997"/>
              <a:gd name="connsiteX13" fmla="*/ 1654 w 9513"/>
              <a:gd name="connsiteY13" fmla="*/ 1494 h 9997"/>
              <a:gd name="connsiteX14" fmla="*/ 876 w 9513"/>
              <a:gd name="connsiteY14" fmla="*/ 3558 h 9997"/>
              <a:gd name="connsiteX15" fmla="*/ 869 w 9513"/>
              <a:gd name="connsiteY15" fmla="*/ 3533 h 9997"/>
              <a:gd name="connsiteX16" fmla="*/ 860 w 9513"/>
              <a:gd name="connsiteY16" fmla="*/ 3497 h 9997"/>
              <a:gd name="connsiteX17" fmla="*/ 822 w 9513"/>
              <a:gd name="connsiteY17" fmla="*/ 3321 h 9997"/>
              <a:gd name="connsiteX18" fmla="*/ 8127 w 9513"/>
              <a:gd name="connsiteY18" fmla="*/ 4831 h 9997"/>
              <a:gd name="connsiteX19" fmla="*/ 7725 w 9513"/>
              <a:gd name="connsiteY19" fmla="*/ 5652 h 9997"/>
              <a:gd name="connsiteX20" fmla="*/ 1152 w 9513"/>
              <a:gd name="connsiteY20" fmla="*/ 4307 h 9997"/>
              <a:gd name="connsiteX21" fmla="*/ 876 w 9513"/>
              <a:gd name="connsiteY21" fmla="*/ 3558 h 9997"/>
              <a:gd name="connsiteX22" fmla="*/ 4754 w 9513"/>
              <a:gd name="connsiteY22" fmla="*/ 9164 h 9997"/>
              <a:gd name="connsiteX23" fmla="*/ 1559 w 9513"/>
              <a:gd name="connsiteY23" fmla="*/ 5238 h 9997"/>
              <a:gd name="connsiteX24" fmla="*/ 7313 w 9513"/>
              <a:gd name="connsiteY24" fmla="*/ 6417 h 9997"/>
              <a:gd name="connsiteX25" fmla="*/ 4754 w 9513"/>
              <a:gd name="connsiteY25" fmla="*/ 9164 h 9997"/>
              <a:gd name="connsiteX0-1" fmla="*/ 8665 w 9999"/>
              <a:gd name="connsiteY0-2" fmla="*/ 766 h 10000"/>
              <a:gd name="connsiteX1-3" fmla="*/ 4995 w 9999"/>
              <a:gd name="connsiteY1-4" fmla="*/ 0 h 10000"/>
              <a:gd name="connsiteX2-5" fmla="*/ 1347 w 9999"/>
              <a:gd name="connsiteY2-6" fmla="*/ 757 h 10000"/>
              <a:gd name="connsiteX3-7" fmla="*/ 127 w 9999"/>
              <a:gd name="connsiteY3-8" fmla="*/ 3817 h 10000"/>
              <a:gd name="connsiteX4-9" fmla="*/ 4995 w 9999"/>
              <a:gd name="connsiteY4-10" fmla="*/ 10000 h 10000"/>
              <a:gd name="connsiteX5-11" fmla="*/ 9874 w 9999"/>
              <a:gd name="connsiteY5-12" fmla="*/ 3802 h 10000"/>
              <a:gd name="connsiteX6-13" fmla="*/ 8665 w 9999"/>
              <a:gd name="connsiteY6-14" fmla="*/ 766 h 10000"/>
              <a:gd name="connsiteX7-15" fmla="*/ 3606 w 9999"/>
              <a:gd name="connsiteY7-16" fmla="*/ 2485 h 10000"/>
              <a:gd name="connsiteX8-17" fmla="*/ 4995 w 9999"/>
              <a:gd name="connsiteY8-18" fmla="*/ 833 h 10000"/>
              <a:gd name="connsiteX9-19" fmla="*/ 8271 w 9999"/>
              <a:gd name="connsiteY9-20" fmla="*/ 1499 h 10000"/>
              <a:gd name="connsiteX10-21" fmla="*/ 9081 w 9999"/>
              <a:gd name="connsiteY10-22" fmla="*/ 3546 h 10000"/>
              <a:gd name="connsiteX11-23" fmla="*/ 8898 w 9999"/>
              <a:gd name="connsiteY11-24" fmla="*/ 4053 h 10000"/>
              <a:gd name="connsiteX12-25" fmla="*/ 3606 w 9999"/>
              <a:gd name="connsiteY12-26" fmla="*/ 2485 h 10000"/>
              <a:gd name="connsiteX13-27" fmla="*/ 920 w 9999"/>
              <a:gd name="connsiteY13-28" fmla="*/ 3559 h 10000"/>
              <a:gd name="connsiteX14-29" fmla="*/ 912 w 9999"/>
              <a:gd name="connsiteY14-30" fmla="*/ 3534 h 10000"/>
              <a:gd name="connsiteX15-31" fmla="*/ 903 w 9999"/>
              <a:gd name="connsiteY15-32" fmla="*/ 3498 h 10000"/>
              <a:gd name="connsiteX16-33" fmla="*/ 863 w 9999"/>
              <a:gd name="connsiteY16-34" fmla="*/ 3322 h 10000"/>
              <a:gd name="connsiteX17-35" fmla="*/ 8542 w 9999"/>
              <a:gd name="connsiteY17-36" fmla="*/ 4832 h 10000"/>
              <a:gd name="connsiteX18-37" fmla="*/ 8119 w 9999"/>
              <a:gd name="connsiteY18-38" fmla="*/ 5654 h 10000"/>
              <a:gd name="connsiteX19-39" fmla="*/ 1210 w 9999"/>
              <a:gd name="connsiteY19-40" fmla="*/ 4308 h 10000"/>
              <a:gd name="connsiteX20-41" fmla="*/ 920 w 9999"/>
              <a:gd name="connsiteY20-42" fmla="*/ 3559 h 10000"/>
              <a:gd name="connsiteX21-43" fmla="*/ 4996 w 9999"/>
              <a:gd name="connsiteY21-44" fmla="*/ 9167 h 10000"/>
              <a:gd name="connsiteX22-45" fmla="*/ 1638 w 9999"/>
              <a:gd name="connsiteY22-46" fmla="*/ 5240 h 10000"/>
              <a:gd name="connsiteX23-47" fmla="*/ 7686 w 9999"/>
              <a:gd name="connsiteY23-48" fmla="*/ 6419 h 10000"/>
              <a:gd name="connsiteX24-49" fmla="*/ 4996 w 9999"/>
              <a:gd name="connsiteY24-50" fmla="*/ 9167 h 10000"/>
              <a:gd name="connsiteX0-51" fmla="*/ 8666 w 10000"/>
              <a:gd name="connsiteY0-52" fmla="*/ 766 h 10000"/>
              <a:gd name="connsiteX1-53" fmla="*/ 4995 w 10000"/>
              <a:gd name="connsiteY1-54" fmla="*/ 0 h 10000"/>
              <a:gd name="connsiteX2-55" fmla="*/ 1347 w 10000"/>
              <a:gd name="connsiteY2-56" fmla="*/ 757 h 10000"/>
              <a:gd name="connsiteX3-57" fmla="*/ 127 w 10000"/>
              <a:gd name="connsiteY3-58" fmla="*/ 3817 h 10000"/>
              <a:gd name="connsiteX4-59" fmla="*/ 4995 w 10000"/>
              <a:gd name="connsiteY4-60" fmla="*/ 10000 h 10000"/>
              <a:gd name="connsiteX5-61" fmla="*/ 9875 w 10000"/>
              <a:gd name="connsiteY5-62" fmla="*/ 3802 h 10000"/>
              <a:gd name="connsiteX6-63" fmla="*/ 8666 w 10000"/>
              <a:gd name="connsiteY6-64" fmla="*/ 766 h 10000"/>
              <a:gd name="connsiteX7-65" fmla="*/ 8899 w 10000"/>
              <a:gd name="connsiteY7-66" fmla="*/ 4053 h 10000"/>
              <a:gd name="connsiteX8-67" fmla="*/ 4995 w 10000"/>
              <a:gd name="connsiteY8-68" fmla="*/ 833 h 10000"/>
              <a:gd name="connsiteX9-69" fmla="*/ 8272 w 10000"/>
              <a:gd name="connsiteY9-70" fmla="*/ 1499 h 10000"/>
              <a:gd name="connsiteX10-71" fmla="*/ 9082 w 10000"/>
              <a:gd name="connsiteY10-72" fmla="*/ 3546 h 10000"/>
              <a:gd name="connsiteX11-73" fmla="*/ 8899 w 10000"/>
              <a:gd name="connsiteY11-74" fmla="*/ 4053 h 10000"/>
              <a:gd name="connsiteX12-75" fmla="*/ 920 w 10000"/>
              <a:gd name="connsiteY12-76" fmla="*/ 3559 h 10000"/>
              <a:gd name="connsiteX13-77" fmla="*/ 912 w 10000"/>
              <a:gd name="connsiteY13-78" fmla="*/ 3534 h 10000"/>
              <a:gd name="connsiteX14-79" fmla="*/ 903 w 10000"/>
              <a:gd name="connsiteY14-80" fmla="*/ 3498 h 10000"/>
              <a:gd name="connsiteX15-81" fmla="*/ 863 w 10000"/>
              <a:gd name="connsiteY15-82" fmla="*/ 3322 h 10000"/>
              <a:gd name="connsiteX16-83" fmla="*/ 8543 w 10000"/>
              <a:gd name="connsiteY16-84" fmla="*/ 4832 h 10000"/>
              <a:gd name="connsiteX17-85" fmla="*/ 8120 w 10000"/>
              <a:gd name="connsiteY17-86" fmla="*/ 5654 h 10000"/>
              <a:gd name="connsiteX18-87" fmla="*/ 1210 w 10000"/>
              <a:gd name="connsiteY18-88" fmla="*/ 4308 h 10000"/>
              <a:gd name="connsiteX19-89" fmla="*/ 920 w 10000"/>
              <a:gd name="connsiteY19-90" fmla="*/ 3559 h 10000"/>
              <a:gd name="connsiteX20-91" fmla="*/ 4996 w 10000"/>
              <a:gd name="connsiteY20-92" fmla="*/ 9167 h 10000"/>
              <a:gd name="connsiteX21-93" fmla="*/ 1638 w 10000"/>
              <a:gd name="connsiteY21-94" fmla="*/ 5240 h 10000"/>
              <a:gd name="connsiteX22-95" fmla="*/ 7687 w 10000"/>
              <a:gd name="connsiteY22-96" fmla="*/ 6419 h 10000"/>
              <a:gd name="connsiteX23-97" fmla="*/ 4996 w 10000"/>
              <a:gd name="connsiteY23-98" fmla="*/ 9167 h 10000"/>
              <a:gd name="connsiteX0-99" fmla="*/ 8666 w 10000"/>
              <a:gd name="connsiteY0-100" fmla="*/ 766 h 10000"/>
              <a:gd name="connsiteX1-101" fmla="*/ 4995 w 10000"/>
              <a:gd name="connsiteY1-102" fmla="*/ 0 h 10000"/>
              <a:gd name="connsiteX2-103" fmla="*/ 1347 w 10000"/>
              <a:gd name="connsiteY2-104" fmla="*/ 757 h 10000"/>
              <a:gd name="connsiteX3-105" fmla="*/ 127 w 10000"/>
              <a:gd name="connsiteY3-106" fmla="*/ 3817 h 10000"/>
              <a:gd name="connsiteX4-107" fmla="*/ 4995 w 10000"/>
              <a:gd name="connsiteY4-108" fmla="*/ 10000 h 10000"/>
              <a:gd name="connsiteX5-109" fmla="*/ 9875 w 10000"/>
              <a:gd name="connsiteY5-110" fmla="*/ 3802 h 10000"/>
              <a:gd name="connsiteX6-111" fmla="*/ 8666 w 10000"/>
              <a:gd name="connsiteY6-112" fmla="*/ 766 h 10000"/>
              <a:gd name="connsiteX7-113" fmla="*/ 8899 w 10000"/>
              <a:gd name="connsiteY7-114" fmla="*/ 4053 h 10000"/>
              <a:gd name="connsiteX8-115" fmla="*/ 8272 w 10000"/>
              <a:gd name="connsiteY8-116" fmla="*/ 1499 h 10000"/>
              <a:gd name="connsiteX9-117" fmla="*/ 9082 w 10000"/>
              <a:gd name="connsiteY9-118" fmla="*/ 3546 h 10000"/>
              <a:gd name="connsiteX10-119" fmla="*/ 8899 w 10000"/>
              <a:gd name="connsiteY10-120" fmla="*/ 4053 h 10000"/>
              <a:gd name="connsiteX11-121" fmla="*/ 920 w 10000"/>
              <a:gd name="connsiteY11-122" fmla="*/ 3559 h 10000"/>
              <a:gd name="connsiteX12-123" fmla="*/ 912 w 10000"/>
              <a:gd name="connsiteY12-124" fmla="*/ 3534 h 10000"/>
              <a:gd name="connsiteX13-125" fmla="*/ 903 w 10000"/>
              <a:gd name="connsiteY13-126" fmla="*/ 3498 h 10000"/>
              <a:gd name="connsiteX14-127" fmla="*/ 863 w 10000"/>
              <a:gd name="connsiteY14-128" fmla="*/ 3322 h 10000"/>
              <a:gd name="connsiteX15-129" fmla="*/ 8543 w 10000"/>
              <a:gd name="connsiteY15-130" fmla="*/ 4832 h 10000"/>
              <a:gd name="connsiteX16-131" fmla="*/ 8120 w 10000"/>
              <a:gd name="connsiteY16-132" fmla="*/ 5654 h 10000"/>
              <a:gd name="connsiteX17-133" fmla="*/ 1210 w 10000"/>
              <a:gd name="connsiteY17-134" fmla="*/ 4308 h 10000"/>
              <a:gd name="connsiteX18-135" fmla="*/ 920 w 10000"/>
              <a:gd name="connsiteY18-136" fmla="*/ 3559 h 10000"/>
              <a:gd name="connsiteX19-137" fmla="*/ 4996 w 10000"/>
              <a:gd name="connsiteY19-138" fmla="*/ 9167 h 10000"/>
              <a:gd name="connsiteX20-139" fmla="*/ 1638 w 10000"/>
              <a:gd name="connsiteY20-140" fmla="*/ 5240 h 10000"/>
              <a:gd name="connsiteX21-141" fmla="*/ 7687 w 10000"/>
              <a:gd name="connsiteY21-142" fmla="*/ 6419 h 10000"/>
              <a:gd name="connsiteX22-143" fmla="*/ 4996 w 10000"/>
              <a:gd name="connsiteY22-144" fmla="*/ 9167 h 10000"/>
              <a:gd name="connsiteX0-145" fmla="*/ 8666 w 10000"/>
              <a:gd name="connsiteY0-146" fmla="*/ 766 h 10000"/>
              <a:gd name="connsiteX1-147" fmla="*/ 4995 w 10000"/>
              <a:gd name="connsiteY1-148" fmla="*/ 0 h 10000"/>
              <a:gd name="connsiteX2-149" fmla="*/ 1347 w 10000"/>
              <a:gd name="connsiteY2-150" fmla="*/ 757 h 10000"/>
              <a:gd name="connsiteX3-151" fmla="*/ 127 w 10000"/>
              <a:gd name="connsiteY3-152" fmla="*/ 3817 h 10000"/>
              <a:gd name="connsiteX4-153" fmla="*/ 4995 w 10000"/>
              <a:gd name="connsiteY4-154" fmla="*/ 10000 h 10000"/>
              <a:gd name="connsiteX5-155" fmla="*/ 9875 w 10000"/>
              <a:gd name="connsiteY5-156" fmla="*/ 3802 h 10000"/>
              <a:gd name="connsiteX6-157" fmla="*/ 8666 w 10000"/>
              <a:gd name="connsiteY6-158" fmla="*/ 766 h 10000"/>
              <a:gd name="connsiteX7-159" fmla="*/ 8899 w 10000"/>
              <a:gd name="connsiteY7-160" fmla="*/ 4053 h 10000"/>
              <a:gd name="connsiteX8-161" fmla="*/ 9082 w 10000"/>
              <a:gd name="connsiteY8-162" fmla="*/ 3546 h 10000"/>
              <a:gd name="connsiteX9-163" fmla="*/ 8899 w 10000"/>
              <a:gd name="connsiteY9-164" fmla="*/ 4053 h 10000"/>
              <a:gd name="connsiteX10-165" fmla="*/ 920 w 10000"/>
              <a:gd name="connsiteY10-166" fmla="*/ 3559 h 10000"/>
              <a:gd name="connsiteX11-167" fmla="*/ 912 w 10000"/>
              <a:gd name="connsiteY11-168" fmla="*/ 3534 h 10000"/>
              <a:gd name="connsiteX12-169" fmla="*/ 903 w 10000"/>
              <a:gd name="connsiteY12-170" fmla="*/ 3498 h 10000"/>
              <a:gd name="connsiteX13-171" fmla="*/ 863 w 10000"/>
              <a:gd name="connsiteY13-172" fmla="*/ 3322 h 10000"/>
              <a:gd name="connsiteX14-173" fmla="*/ 8543 w 10000"/>
              <a:gd name="connsiteY14-174" fmla="*/ 4832 h 10000"/>
              <a:gd name="connsiteX15-175" fmla="*/ 8120 w 10000"/>
              <a:gd name="connsiteY15-176" fmla="*/ 5654 h 10000"/>
              <a:gd name="connsiteX16-177" fmla="*/ 1210 w 10000"/>
              <a:gd name="connsiteY16-178" fmla="*/ 4308 h 10000"/>
              <a:gd name="connsiteX17-179" fmla="*/ 920 w 10000"/>
              <a:gd name="connsiteY17-180" fmla="*/ 3559 h 10000"/>
              <a:gd name="connsiteX18-181" fmla="*/ 4996 w 10000"/>
              <a:gd name="connsiteY18-182" fmla="*/ 9167 h 10000"/>
              <a:gd name="connsiteX19-183" fmla="*/ 1638 w 10000"/>
              <a:gd name="connsiteY19-184" fmla="*/ 5240 h 10000"/>
              <a:gd name="connsiteX20-185" fmla="*/ 7687 w 10000"/>
              <a:gd name="connsiteY20-186" fmla="*/ 6419 h 10000"/>
              <a:gd name="connsiteX21-187" fmla="*/ 4996 w 10000"/>
              <a:gd name="connsiteY21-188" fmla="*/ 9167 h 10000"/>
              <a:gd name="connsiteX0-189" fmla="*/ 8666 w 10000"/>
              <a:gd name="connsiteY0-190" fmla="*/ 766 h 10000"/>
              <a:gd name="connsiteX1-191" fmla="*/ 4995 w 10000"/>
              <a:gd name="connsiteY1-192" fmla="*/ 0 h 10000"/>
              <a:gd name="connsiteX2-193" fmla="*/ 1347 w 10000"/>
              <a:gd name="connsiteY2-194" fmla="*/ 757 h 10000"/>
              <a:gd name="connsiteX3-195" fmla="*/ 127 w 10000"/>
              <a:gd name="connsiteY3-196" fmla="*/ 3817 h 10000"/>
              <a:gd name="connsiteX4-197" fmla="*/ 4995 w 10000"/>
              <a:gd name="connsiteY4-198" fmla="*/ 10000 h 10000"/>
              <a:gd name="connsiteX5-199" fmla="*/ 9875 w 10000"/>
              <a:gd name="connsiteY5-200" fmla="*/ 3802 h 10000"/>
              <a:gd name="connsiteX6-201" fmla="*/ 8666 w 10000"/>
              <a:gd name="connsiteY6-202" fmla="*/ 766 h 10000"/>
              <a:gd name="connsiteX7-203" fmla="*/ 920 w 10000"/>
              <a:gd name="connsiteY7-204" fmla="*/ 3559 h 10000"/>
              <a:gd name="connsiteX8-205" fmla="*/ 912 w 10000"/>
              <a:gd name="connsiteY8-206" fmla="*/ 3534 h 10000"/>
              <a:gd name="connsiteX9-207" fmla="*/ 903 w 10000"/>
              <a:gd name="connsiteY9-208" fmla="*/ 3498 h 10000"/>
              <a:gd name="connsiteX10-209" fmla="*/ 863 w 10000"/>
              <a:gd name="connsiteY10-210" fmla="*/ 3322 h 10000"/>
              <a:gd name="connsiteX11-211" fmla="*/ 8543 w 10000"/>
              <a:gd name="connsiteY11-212" fmla="*/ 4832 h 10000"/>
              <a:gd name="connsiteX12-213" fmla="*/ 8120 w 10000"/>
              <a:gd name="connsiteY12-214" fmla="*/ 5654 h 10000"/>
              <a:gd name="connsiteX13-215" fmla="*/ 1210 w 10000"/>
              <a:gd name="connsiteY13-216" fmla="*/ 4308 h 10000"/>
              <a:gd name="connsiteX14-217" fmla="*/ 920 w 10000"/>
              <a:gd name="connsiteY14-218" fmla="*/ 3559 h 10000"/>
              <a:gd name="connsiteX15-219" fmla="*/ 4996 w 10000"/>
              <a:gd name="connsiteY15-220" fmla="*/ 9167 h 10000"/>
              <a:gd name="connsiteX16-221" fmla="*/ 1638 w 10000"/>
              <a:gd name="connsiteY16-222" fmla="*/ 5240 h 10000"/>
              <a:gd name="connsiteX17-223" fmla="*/ 7687 w 10000"/>
              <a:gd name="connsiteY17-224" fmla="*/ 6419 h 10000"/>
              <a:gd name="connsiteX18-225" fmla="*/ 4996 w 10000"/>
              <a:gd name="connsiteY18-226" fmla="*/ 9167 h 10000"/>
              <a:gd name="connsiteX0-227" fmla="*/ 8666 w 10000"/>
              <a:gd name="connsiteY0-228" fmla="*/ 766 h 10000"/>
              <a:gd name="connsiteX1-229" fmla="*/ 4995 w 10000"/>
              <a:gd name="connsiteY1-230" fmla="*/ 0 h 10000"/>
              <a:gd name="connsiteX2-231" fmla="*/ 1347 w 10000"/>
              <a:gd name="connsiteY2-232" fmla="*/ 757 h 10000"/>
              <a:gd name="connsiteX3-233" fmla="*/ 127 w 10000"/>
              <a:gd name="connsiteY3-234" fmla="*/ 3817 h 10000"/>
              <a:gd name="connsiteX4-235" fmla="*/ 4995 w 10000"/>
              <a:gd name="connsiteY4-236" fmla="*/ 10000 h 10000"/>
              <a:gd name="connsiteX5-237" fmla="*/ 9875 w 10000"/>
              <a:gd name="connsiteY5-238" fmla="*/ 3802 h 10000"/>
              <a:gd name="connsiteX6-239" fmla="*/ 8666 w 10000"/>
              <a:gd name="connsiteY6-240" fmla="*/ 766 h 10000"/>
              <a:gd name="connsiteX7-241" fmla="*/ 1210 w 10000"/>
              <a:gd name="connsiteY7-242" fmla="*/ 4308 h 10000"/>
              <a:gd name="connsiteX8-243" fmla="*/ 912 w 10000"/>
              <a:gd name="connsiteY8-244" fmla="*/ 3534 h 10000"/>
              <a:gd name="connsiteX9-245" fmla="*/ 903 w 10000"/>
              <a:gd name="connsiteY9-246" fmla="*/ 3498 h 10000"/>
              <a:gd name="connsiteX10-247" fmla="*/ 863 w 10000"/>
              <a:gd name="connsiteY10-248" fmla="*/ 3322 h 10000"/>
              <a:gd name="connsiteX11-249" fmla="*/ 8543 w 10000"/>
              <a:gd name="connsiteY11-250" fmla="*/ 4832 h 10000"/>
              <a:gd name="connsiteX12-251" fmla="*/ 8120 w 10000"/>
              <a:gd name="connsiteY12-252" fmla="*/ 5654 h 10000"/>
              <a:gd name="connsiteX13-253" fmla="*/ 1210 w 10000"/>
              <a:gd name="connsiteY13-254" fmla="*/ 4308 h 10000"/>
              <a:gd name="connsiteX14-255" fmla="*/ 4996 w 10000"/>
              <a:gd name="connsiteY14-256" fmla="*/ 9167 h 10000"/>
              <a:gd name="connsiteX15-257" fmla="*/ 1638 w 10000"/>
              <a:gd name="connsiteY15-258" fmla="*/ 5240 h 10000"/>
              <a:gd name="connsiteX16-259" fmla="*/ 7687 w 10000"/>
              <a:gd name="connsiteY16-260" fmla="*/ 6419 h 10000"/>
              <a:gd name="connsiteX17-261" fmla="*/ 4996 w 10000"/>
              <a:gd name="connsiteY17-262" fmla="*/ 9167 h 10000"/>
              <a:gd name="connsiteX0-263" fmla="*/ 8666 w 10000"/>
              <a:gd name="connsiteY0-264" fmla="*/ 766 h 10000"/>
              <a:gd name="connsiteX1-265" fmla="*/ 4995 w 10000"/>
              <a:gd name="connsiteY1-266" fmla="*/ 0 h 10000"/>
              <a:gd name="connsiteX2-267" fmla="*/ 1347 w 10000"/>
              <a:gd name="connsiteY2-268" fmla="*/ 757 h 10000"/>
              <a:gd name="connsiteX3-269" fmla="*/ 127 w 10000"/>
              <a:gd name="connsiteY3-270" fmla="*/ 3817 h 10000"/>
              <a:gd name="connsiteX4-271" fmla="*/ 4995 w 10000"/>
              <a:gd name="connsiteY4-272" fmla="*/ 10000 h 10000"/>
              <a:gd name="connsiteX5-273" fmla="*/ 9875 w 10000"/>
              <a:gd name="connsiteY5-274" fmla="*/ 3802 h 10000"/>
              <a:gd name="connsiteX6-275" fmla="*/ 8666 w 10000"/>
              <a:gd name="connsiteY6-276" fmla="*/ 766 h 10000"/>
              <a:gd name="connsiteX7-277" fmla="*/ 1210 w 10000"/>
              <a:gd name="connsiteY7-278" fmla="*/ 4308 h 10000"/>
              <a:gd name="connsiteX8-279" fmla="*/ 912 w 10000"/>
              <a:gd name="connsiteY8-280" fmla="*/ 3534 h 10000"/>
              <a:gd name="connsiteX9-281" fmla="*/ 903 w 10000"/>
              <a:gd name="connsiteY9-282" fmla="*/ 3498 h 10000"/>
              <a:gd name="connsiteX10-283" fmla="*/ 8543 w 10000"/>
              <a:gd name="connsiteY10-284" fmla="*/ 4832 h 10000"/>
              <a:gd name="connsiteX11-285" fmla="*/ 8120 w 10000"/>
              <a:gd name="connsiteY11-286" fmla="*/ 5654 h 10000"/>
              <a:gd name="connsiteX12-287" fmla="*/ 1210 w 10000"/>
              <a:gd name="connsiteY12-288" fmla="*/ 4308 h 10000"/>
              <a:gd name="connsiteX13-289" fmla="*/ 4996 w 10000"/>
              <a:gd name="connsiteY13-290" fmla="*/ 9167 h 10000"/>
              <a:gd name="connsiteX14-291" fmla="*/ 1638 w 10000"/>
              <a:gd name="connsiteY14-292" fmla="*/ 5240 h 10000"/>
              <a:gd name="connsiteX15-293" fmla="*/ 7687 w 10000"/>
              <a:gd name="connsiteY15-294" fmla="*/ 6419 h 10000"/>
              <a:gd name="connsiteX16-295" fmla="*/ 4996 w 10000"/>
              <a:gd name="connsiteY16-296" fmla="*/ 9167 h 10000"/>
              <a:gd name="connsiteX0-297" fmla="*/ 8666 w 10000"/>
              <a:gd name="connsiteY0-298" fmla="*/ 766 h 10000"/>
              <a:gd name="connsiteX1-299" fmla="*/ 4995 w 10000"/>
              <a:gd name="connsiteY1-300" fmla="*/ 0 h 10000"/>
              <a:gd name="connsiteX2-301" fmla="*/ 1347 w 10000"/>
              <a:gd name="connsiteY2-302" fmla="*/ 757 h 10000"/>
              <a:gd name="connsiteX3-303" fmla="*/ 127 w 10000"/>
              <a:gd name="connsiteY3-304" fmla="*/ 3817 h 10000"/>
              <a:gd name="connsiteX4-305" fmla="*/ 4995 w 10000"/>
              <a:gd name="connsiteY4-306" fmla="*/ 10000 h 10000"/>
              <a:gd name="connsiteX5-307" fmla="*/ 9875 w 10000"/>
              <a:gd name="connsiteY5-308" fmla="*/ 3802 h 10000"/>
              <a:gd name="connsiteX6-309" fmla="*/ 8666 w 10000"/>
              <a:gd name="connsiteY6-310" fmla="*/ 766 h 10000"/>
              <a:gd name="connsiteX7-311" fmla="*/ 1210 w 10000"/>
              <a:gd name="connsiteY7-312" fmla="*/ 4308 h 10000"/>
              <a:gd name="connsiteX8-313" fmla="*/ 912 w 10000"/>
              <a:gd name="connsiteY8-314" fmla="*/ 3534 h 10000"/>
              <a:gd name="connsiteX9-315" fmla="*/ 8543 w 10000"/>
              <a:gd name="connsiteY9-316" fmla="*/ 4832 h 10000"/>
              <a:gd name="connsiteX10-317" fmla="*/ 8120 w 10000"/>
              <a:gd name="connsiteY10-318" fmla="*/ 5654 h 10000"/>
              <a:gd name="connsiteX11-319" fmla="*/ 1210 w 10000"/>
              <a:gd name="connsiteY11-320" fmla="*/ 4308 h 10000"/>
              <a:gd name="connsiteX12-321" fmla="*/ 4996 w 10000"/>
              <a:gd name="connsiteY12-322" fmla="*/ 9167 h 10000"/>
              <a:gd name="connsiteX13-323" fmla="*/ 1638 w 10000"/>
              <a:gd name="connsiteY13-324" fmla="*/ 5240 h 10000"/>
              <a:gd name="connsiteX14-325" fmla="*/ 7687 w 10000"/>
              <a:gd name="connsiteY14-326" fmla="*/ 6419 h 10000"/>
              <a:gd name="connsiteX15-327" fmla="*/ 4996 w 10000"/>
              <a:gd name="connsiteY15-328" fmla="*/ 9167 h 10000"/>
              <a:gd name="connsiteX0-329" fmla="*/ 8666 w 10000"/>
              <a:gd name="connsiteY0-330" fmla="*/ 766 h 10000"/>
              <a:gd name="connsiteX1-331" fmla="*/ 4995 w 10000"/>
              <a:gd name="connsiteY1-332" fmla="*/ 0 h 10000"/>
              <a:gd name="connsiteX2-333" fmla="*/ 1347 w 10000"/>
              <a:gd name="connsiteY2-334" fmla="*/ 757 h 10000"/>
              <a:gd name="connsiteX3-335" fmla="*/ 127 w 10000"/>
              <a:gd name="connsiteY3-336" fmla="*/ 3817 h 10000"/>
              <a:gd name="connsiteX4-337" fmla="*/ 4995 w 10000"/>
              <a:gd name="connsiteY4-338" fmla="*/ 10000 h 10000"/>
              <a:gd name="connsiteX5-339" fmla="*/ 9875 w 10000"/>
              <a:gd name="connsiteY5-340" fmla="*/ 3802 h 10000"/>
              <a:gd name="connsiteX6-341" fmla="*/ 8666 w 10000"/>
              <a:gd name="connsiteY6-342" fmla="*/ 766 h 10000"/>
              <a:gd name="connsiteX7-343" fmla="*/ 8120 w 10000"/>
              <a:gd name="connsiteY7-344" fmla="*/ 5654 h 10000"/>
              <a:gd name="connsiteX8-345" fmla="*/ 912 w 10000"/>
              <a:gd name="connsiteY8-346" fmla="*/ 3534 h 10000"/>
              <a:gd name="connsiteX9-347" fmla="*/ 8543 w 10000"/>
              <a:gd name="connsiteY9-348" fmla="*/ 4832 h 10000"/>
              <a:gd name="connsiteX10-349" fmla="*/ 8120 w 10000"/>
              <a:gd name="connsiteY10-350" fmla="*/ 5654 h 10000"/>
              <a:gd name="connsiteX11-351" fmla="*/ 4996 w 10000"/>
              <a:gd name="connsiteY11-352" fmla="*/ 9167 h 10000"/>
              <a:gd name="connsiteX12-353" fmla="*/ 1638 w 10000"/>
              <a:gd name="connsiteY12-354" fmla="*/ 5240 h 10000"/>
              <a:gd name="connsiteX13-355" fmla="*/ 7687 w 10000"/>
              <a:gd name="connsiteY13-356" fmla="*/ 6419 h 10000"/>
              <a:gd name="connsiteX14-357" fmla="*/ 4996 w 10000"/>
              <a:gd name="connsiteY14-358" fmla="*/ 9167 h 10000"/>
              <a:gd name="connsiteX0-359" fmla="*/ 8666 w 10000"/>
              <a:gd name="connsiteY0-360" fmla="*/ 766 h 10000"/>
              <a:gd name="connsiteX1-361" fmla="*/ 4995 w 10000"/>
              <a:gd name="connsiteY1-362" fmla="*/ 0 h 10000"/>
              <a:gd name="connsiteX2-363" fmla="*/ 1347 w 10000"/>
              <a:gd name="connsiteY2-364" fmla="*/ 757 h 10000"/>
              <a:gd name="connsiteX3-365" fmla="*/ 127 w 10000"/>
              <a:gd name="connsiteY3-366" fmla="*/ 3817 h 10000"/>
              <a:gd name="connsiteX4-367" fmla="*/ 4995 w 10000"/>
              <a:gd name="connsiteY4-368" fmla="*/ 10000 h 10000"/>
              <a:gd name="connsiteX5-369" fmla="*/ 9875 w 10000"/>
              <a:gd name="connsiteY5-370" fmla="*/ 3802 h 10000"/>
              <a:gd name="connsiteX6-371" fmla="*/ 8666 w 10000"/>
              <a:gd name="connsiteY6-372" fmla="*/ 766 h 10000"/>
              <a:gd name="connsiteX7-373" fmla="*/ 8120 w 10000"/>
              <a:gd name="connsiteY7-374" fmla="*/ 5654 h 10000"/>
              <a:gd name="connsiteX8-375" fmla="*/ 8543 w 10000"/>
              <a:gd name="connsiteY8-376" fmla="*/ 4832 h 10000"/>
              <a:gd name="connsiteX9-377" fmla="*/ 8120 w 10000"/>
              <a:gd name="connsiteY9-378" fmla="*/ 5654 h 10000"/>
              <a:gd name="connsiteX10-379" fmla="*/ 4996 w 10000"/>
              <a:gd name="connsiteY10-380" fmla="*/ 9167 h 10000"/>
              <a:gd name="connsiteX11-381" fmla="*/ 1638 w 10000"/>
              <a:gd name="connsiteY11-382" fmla="*/ 5240 h 10000"/>
              <a:gd name="connsiteX12-383" fmla="*/ 7687 w 10000"/>
              <a:gd name="connsiteY12-384" fmla="*/ 6419 h 10000"/>
              <a:gd name="connsiteX13-385" fmla="*/ 4996 w 10000"/>
              <a:gd name="connsiteY13-386" fmla="*/ 9167 h 10000"/>
              <a:gd name="connsiteX0-387" fmla="*/ 8666 w 10000"/>
              <a:gd name="connsiteY0-388" fmla="*/ 766 h 10000"/>
              <a:gd name="connsiteX1-389" fmla="*/ 4995 w 10000"/>
              <a:gd name="connsiteY1-390" fmla="*/ 0 h 10000"/>
              <a:gd name="connsiteX2-391" fmla="*/ 1347 w 10000"/>
              <a:gd name="connsiteY2-392" fmla="*/ 757 h 10000"/>
              <a:gd name="connsiteX3-393" fmla="*/ 127 w 10000"/>
              <a:gd name="connsiteY3-394" fmla="*/ 3817 h 10000"/>
              <a:gd name="connsiteX4-395" fmla="*/ 4995 w 10000"/>
              <a:gd name="connsiteY4-396" fmla="*/ 10000 h 10000"/>
              <a:gd name="connsiteX5-397" fmla="*/ 9875 w 10000"/>
              <a:gd name="connsiteY5-398" fmla="*/ 3802 h 10000"/>
              <a:gd name="connsiteX6-399" fmla="*/ 8666 w 10000"/>
              <a:gd name="connsiteY6-400" fmla="*/ 766 h 10000"/>
              <a:gd name="connsiteX7-401" fmla="*/ 4996 w 10000"/>
              <a:gd name="connsiteY7-402" fmla="*/ 9167 h 10000"/>
              <a:gd name="connsiteX8-403" fmla="*/ 1638 w 10000"/>
              <a:gd name="connsiteY8-404" fmla="*/ 5240 h 10000"/>
              <a:gd name="connsiteX9-405" fmla="*/ 7687 w 10000"/>
              <a:gd name="connsiteY9-406" fmla="*/ 6419 h 10000"/>
              <a:gd name="connsiteX10-407" fmla="*/ 4996 w 10000"/>
              <a:gd name="connsiteY10-408" fmla="*/ 9167 h 10000"/>
              <a:gd name="connsiteX0-409" fmla="*/ 8666 w 10000"/>
              <a:gd name="connsiteY0-410" fmla="*/ 766 h 10000"/>
              <a:gd name="connsiteX1-411" fmla="*/ 4995 w 10000"/>
              <a:gd name="connsiteY1-412" fmla="*/ 0 h 10000"/>
              <a:gd name="connsiteX2-413" fmla="*/ 1347 w 10000"/>
              <a:gd name="connsiteY2-414" fmla="*/ 757 h 10000"/>
              <a:gd name="connsiteX3-415" fmla="*/ 127 w 10000"/>
              <a:gd name="connsiteY3-416" fmla="*/ 3817 h 10000"/>
              <a:gd name="connsiteX4-417" fmla="*/ 4995 w 10000"/>
              <a:gd name="connsiteY4-418" fmla="*/ 10000 h 10000"/>
              <a:gd name="connsiteX5-419" fmla="*/ 9875 w 10000"/>
              <a:gd name="connsiteY5-420" fmla="*/ 3802 h 10000"/>
              <a:gd name="connsiteX6-421" fmla="*/ 8666 w 10000"/>
              <a:gd name="connsiteY6-422" fmla="*/ 766 h 10000"/>
              <a:gd name="connsiteX7-423" fmla="*/ 4996 w 10000"/>
              <a:gd name="connsiteY7-424" fmla="*/ 9167 h 10000"/>
              <a:gd name="connsiteX8-425" fmla="*/ 1638 w 10000"/>
              <a:gd name="connsiteY8-426" fmla="*/ 5240 h 10000"/>
              <a:gd name="connsiteX9-427" fmla="*/ 4996 w 10000"/>
              <a:gd name="connsiteY9-428" fmla="*/ 9167 h 10000"/>
              <a:gd name="connsiteX0-429" fmla="*/ 8666 w 10000"/>
              <a:gd name="connsiteY0-430" fmla="*/ 766 h 10000"/>
              <a:gd name="connsiteX1-431" fmla="*/ 4995 w 10000"/>
              <a:gd name="connsiteY1-432" fmla="*/ 0 h 10000"/>
              <a:gd name="connsiteX2-433" fmla="*/ 1347 w 10000"/>
              <a:gd name="connsiteY2-434" fmla="*/ 757 h 10000"/>
              <a:gd name="connsiteX3-435" fmla="*/ 127 w 10000"/>
              <a:gd name="connsiteY3-436" fmla="*/ 3817 h 10000"/>
              <a:gd name="connsiteX4-437" fmla="*/ 4995 w 10000"/>
              <a:gd name="connsiteY4-438" fmla="*/ 10000 h 10000"/>
              <a:gd name="connsiteX5-439" fmla="*/ 9875 w 10000"/>
              <a:gd name="connsiteY5-440" fmla="*/ 3802 h 10000"/>
              <a:gd name="connsiteX6-441" fmla="*/ 8666 w 10000"/>
              <a:gd name="connsiteY6-442" fmla="*/ 76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8666" y="766"/>
                </a:moveTo>
                <a:cubicBezTo>
                  <a:pt x="7775" y="287"/>
                  <a:pt x="6377" y="0"/>
                  <a:pt x="4995" y="0"/>
                </a:cubicBezTo>
                <a:cubicBezTo>
                  <a:pt x="3622" y="0"/>
                  <a:pt x="2237" y="284"/>
                  <a:pt x="1347" y="757"/>
                </a:cubicBezTo>
                <a:cubicBezTo>
                  <a:pt x="253" y="1338"/>
                  <a:pt x="-257" y="2634"/>
                  <a:pt x="127" y="3817"/>
                </a:cubicBezTo>
                <a:cubicBezTo>
                  <a:pt x="976" y="6420"/>
                  <a:pt x="3396" y="10000"/>
                  <a:pt x="4995" y="10000"/>
                </a:cubicBezTo>
                <a:cubicBezTo>
                  <a:pt x="6594" y="10003"/>
                  <a:pt x="9031" y="6401"/>
                  <a:pt x="9875" y="3802"/>
                </a:cubicBezTo>
                <a:cubicBezTo>
                  <a:pt x="10255" y="2628"/>
                  <a:pt x="9749" y="1346"/>
                  <a:pt x="8666" y="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0" name="Freeform 192"/>
          <p:cNvSpPr/>
          <p:nvPr/>
        </p:nvSpPr>
        <p:spPr>
          <a:xfrm>
            <a:off x="6637755" y="1189003"/>
            <a:ext cx="1021623" cy="1020211"/>
          </a:xfrm>
          <a:custGeom>
            <a:avLst/>
            <a:gdLst>
              <a:gd name="T0" fmla="*/ 407031 w 604011"/>
              <a:gd name="T1" fmla="*/ 407031 w 604011"/>
              <a:gd name="T2" fmla="*/ 407031 w 604011"/>
              <a:gd name="T3" fmla="*/ 407031 w 604011"/>
              <a:gd name="T4" fmla="*/ 407031 w 604011"/>
              <a:gd name="T5" fmla="*/ 407031 w 604011"/>
              <a:gd name="T6" fmla="*/ 407031 w 604011"/>
              <a:gd name="T7" fmla="*/ 407031 w 604011"/>
              <a:gd name="T8" fmla="*/ 407031 w 604011"/>
              <a:gd name="T9" fmla="*/ 407031 w 604011"/>
              <a:gd name="T10" fmla="*/ 407031 w 604011"/>
              <a:gd name="T11" fmla="*/ 407031 w 604011"/>
              <a:gd name="T12" fmla="*/ 407031 w 604011"/>
              <a:gd name="T13" fmla="*/ 407031 w 604011"/>
              <a:gd name="T14" fmla="*/ 407031 w 604011"/>
              <a:gd name="T15" fmla="*/ 407031 w 604011"/>
              <a:gd name="T16" fmla="*/ 407031 w 604011"/>
              <a:gd name="T17" fmla="*/ 407031 w 604011"/>
              <a:gd name="T18" fmla="*/ 407031 w 604011"/>
              <a:gd name="T19" fmla="*/ 407031 w 604011"/>
              <a:gd name="T20" fmla="*/ 407031 w 604011"/>
              <a:gd name="T21" fmla="*/ 407031 w 604011"/>
              <a:gd name="T22" fmla="*/ 407031 w 604011"/>
              <a:gd name="T23" fmla="*/ 407031 w 604011"/>
              <a:gd name="T24" fmla="*/ 407031 w 604011"/>
              <a:gd name="T25" fmla="*/ 407031 w 604011"/>
              <a:gd name="T26" fmla="*/ 407031 w 604011"/>
              <a:gd name="T27" fmla="*/ 407031 w 604011"/>
              <a:gd name="T28" fmla="*/ 407031 w 604011"/>
              <a:gd name="T29" fmla="*/ 407031 w 604011"/>
              <a:gd name="T30" fmla="*/ 407031 w 604011"/>
              <a:gd name="T31" fmla="*/ 407031 w 604011"/>
              <a:gd name="T32" fmla="*/ 407031 w 604011"/>
              <a:gd name="T33" fmla="*/ 407031 w 604011"/>
              <a:gd name="T34" fmla="*/ 407031 w 604011"/>
              <a:gd name="T35" fmla="*/ 407031 w 604011"/>
              <a:gd name="T36" fmla="*/ 407031 w 604011"/>
              <a:gd name="T37" fmla="*/ 407031 w 604011"/>
              <a:gd name="T38" fmla="*/ 407031 w 604011"/>
              <a:gd name="T39" fmla="*/ 407031 w 604011"/>
              <a:gd name="T40" fmla="*/ 407031 w 604011"/>
              <a:gd name="T41" fmla="*/ 407031 w 604011"/>
              <a:gd name="T42" fmla="*/ 407031 w 604011"/>
              <a:gd name="T43" fmla="*/ 407031 w 604011"/>
              <a:gd name="T44" fmla="*/ 407031 w 604011"/>
              <a:gd name="T45" fmla="*/ 407031 w 604011"/>
              <a:gd name="T46" fmla="*/ 407031 w 604011"/>
              <a:gd name="T47" fmla="*/ 407031 w 604011"/>
              <a:gd name="T48" fmla="*/ 407031 w 604011"/>
              <a:gd name="T49" fmla="*/ 407031 w 604011"/>
              <a:gd name="T50" fmla="*/ 407031 w 604011"/>
              <a:gd name="T51" fmla="*/ 407031 w 604011"/>
              <a:gd name="connsiteX0" fmla="*/ 8244 w 9513"/>
              <a:gd name="connsiteY0" fmla="*/ 766 h 9997"/>
              <a:gd name="connsiteX1" fmla="*/ 4753 w 9513"/>
              <a:gd name="connsiteY1" fmla="*/ 0 h 9997"/>
              <a:gd name="connsiteX2" fmla="*/ 1282 w 9513"/>
              <a:gd name="connsiteY2" fmla="*/ 757 h 9997"/>
              <a:gd name="connsiteX3" fmla="*/ 122 w 9513"/>
              <a:gd name="connsiteY3" fmla="*/ 3816 h 9997"/>
              <a:gd name="connsiteX4" fmla="*/ 4753 w 9513"/>
              <a:gd name="connsiteY4" fmla="*/ 9997 h 9997"/>
              <a:gd name="connsiteX5" fmla="*/ 9394 w 9513"/>
              <a:gd name="connsiteY5" fmla="*/ 3801 h 9997"/>
              <a:gd name="connsiteX6" fmla="*/ 8244 w 9513"/>
              <a:gd name="connsiteY6" fmla="*/ 766 h 9997"/>
              <a:gd name="connsiteX7" fmla="*/ 1654 w 9513"/>
              <a:gd name="connsiteY7" fmla="*/ 1494 h 9997"/>
              <a:gd name="connsiteX8" fmla="*/ 4753 w 9513"/>
              <a:gd name="connsiteY8" fmla="*/ 833 h 9997"/>
              <a:gd name="connsiteX9" fmla="*/ 7869 w 9513"/>
              <a:gd name="connsiteY9" fmla="*/ 1499 h 9997"/>
              <a:gd name="connsiteX10" fmla="*/ 8640 w 9513"/>
              <a:gd name="connsiteY10" fmla="*/ 3545 h 9997"/>
              <a:gd name="connsiteX11" fmla="*/ 8466 w 9513"/>
              <a:gd name="connsiteY11" fmla="*/ 4052 h 9997"/>
              <a:gd name="connsiteX12" fmla="*/ 3431 w 9513"/>
              <a:gd name="connsiteY12" fmla="*/ 2484 h 9997"/>
              <a:gd name="connsiteX13" fmla="*/ 1654 w 9513"/>
              <a:gd name="connsiteY13" fmla="*/ 1494 h 9997"/>
              <a:gd name="connsiteX14" fmla="*/ 876 w 9513"/>
              <a:gd name="connsiteY14" fmla="*/ 3558 h 9997"/>
              <a:gd name="connsiteX15" fmla="*/ 869 w 9513"/>
              <a:gd name="connsiteY15" fmla="*/ 3533 h 9997"/>
              <a:gd name="connsiteX16" fmla="*/ 860 w 9513"/>
              <a:gd name="connsiteY16" fmla="*/ 3497 h 9997"/>
              <a:gd name="connsiteX17" fmla="*/ 822 w 9513"/>
              <a:gd name="connsiteY17" fmla="*/ 3321 h 9997"/>
              <a:gd name="connsiteX18" fmla="*/ 8127 w 9513"/>
              <a:gd name="connsiteY18" fmla="*/ 4831 h 9997"/>
              <a:gd name="connsiteX19" fmla="*/ 7725 w 9513"/>
              <a:gd name="connsiteY19" fmla="*/ 5652 h 9997"/>
              <a:gd name="connsiteX20" fmla="*/ 1152 w 9513"/>
              <a:gd name="connsiteY20" fmla="*/ 4307 h 9997"/>
              <a:gd name="connsiteX21" fmla="*/ 876 w 9513"/>
              <a:gd name="connsiteY21" fmla="*/ 3558 h 9997"/>
              <a:gd name="connsiteX22" fmla="*/ 4754 w 9513"/>
              <a:gd name="connsiteY22" fmla="*/ 9164 h 9997"/>
              <a:gd name="connsiteX23" fmla="*/ 1559 w 9513"/>
              <a:gd name="connsiteY23" fmla="*/ 5238 h 9997"/>
              <a:gd name="connsiteX24" fmla="*/ 7313 w 9513"/>
              <a:gd name="connsiteY24" fmla="*/ 6417 h 9997"/>
              <a:gd name="connsiteX25" fmla="*/ 4754 w 9513"/>
              <a:gd name="connsiteY25" fmla="*/ 9164 h 9997"/>
              <a:gd name="connsiteX0-1" fmla="*/ 8665 w 9999"/>
              <a:gd name="connsiteY0-2" fmla="*/ 766 h 10000"/>
              <a:gd name="connsiteX1-3" fmla="*/ 4995 w 9999"/>
              <a:gd name="connsiteY1-4" fmla="*/ 0 h 10000"/>
              <a:gd name="connsiteX2-5" fmla="*/ 1347 w 9999"/>
              <a:gd name="connsiteY2-6" fmla="*/ 757 h 10000"/>
              <a:gd name="connsiteX3-7" fmla="*/ 127 w 9999"/>
              <a:gd name="connsiteY3-8" fmla="*/ 3817 h 10000"/>
              <a:gd name="connsiteX4-9" fmla="*/ 4995 w 9999"/>
              <a:gd name="connsiteY4-10" fmla="*/ 10000 h 10000"/>
              <a:gd name="connsiteX5-11" fmla="*/ 9874 w 9999"/>
              <a:gd name="connsiteY5-12" fmla="*/ 3802 h 10000"/>
              <a:gd name="connsiteX6-13" fmla="*/ 8665 w 9999"/>
              <a:gd name="connsiteY6-14" fmla="*/ 766 h 10000"/>
              <a:gd name="connsiteX7-15" fmla="*/ 3606 w 9999"/>
              <a:gd name="connsiteY7-16" fmla="*/ 2485 h 10000"/>
              <a:gd name="connsiteX8-17" fmla="*/ 4995 w 9999"/>
              <a:gd name="connsiteY8-18" fmla="*/ 833 h 10000"/>
              <a:gd name="connsiteX9-19" fmla="*/ 8271 w 9999"/>
              <a:gd name="connsiteY9-20" fmla="*/ 1499 h 10000"/>
              <a:gd name="connsiteX10-21" fmla="*/ 9081 w 9999"/>
              <a:gd name="connsiteY10-22" fmla="*/ 3546 h 10000"/>
              <a:gd name="connsiteX11-23" fmla="*/ 8898 w 9999"/>
              <a:gd name="connsiteY11-24" fmla="*/ 4053 h 10000"/>
              <a:gd name="connsiteX12-25" fmla="*/ 3606 w 9999"/>
              <a:gd name="connsiteY12-26" fmla="*/ 2485 h 10000"/>
              <a:gd name="connsiteX13-27" fmla="*/ 920 w 9999"/>
              <a:gd name="connsiteY13-28" fmla="*/ 3559 h 10000"/>
              <a:gd name="connsiteX14-29" fmla="*/ 912 w 9999"/>
              <a:gd name="connsiteY14-30" fmla="*/ 3534 h 10000"/>
              <a:gd name="connsiteX15-31" fmla="*/ 903 w 9999"/>
              <a:gd name="connsiteY15-32" fmla="*/ 3498 h 10000"/>
              <a:gd name="connsiteX16-33" fmla="*/ 863 w 9999"/>
              <a:gd name="connsiteY16-34" fmla="*/ 3322 h 10000"/>
              <a:gd name="connsiteX17-35" fmla="*/ 8542 w 9999"/>
              <a:gd name="connsiteY17-36" fmla="*/ 4832 h 10000"/>
              <a:gd name="connsiteX18-37" fmla="*/ 8119 w 9999"/>
              <a:gd name="connsiteY18-38" fmla="*/ 5654 h 10000"/>
              <a:gd name="connsiteX19-39" fmla="*/ 1210 w 9999"/>
              <a:gd name="connsiteY19-40" fmla="*/ 4308 h 10000"/>
              <a:gd name="connsiteX20-41" fmla="*/ 920 w 9999"/>
              <a:gd name="connsiteY20-42" fmla="*/ 3559 h 10000"/>
              <a:gd name="connsiteX21-43" fmla="*/ 4996 w 9999"/>
              <a:gd name="connsiteY21-44" fmla="*/ 9167 h 10000"/>
              <a:gd name="connsiteX22-45" fmla="*/ 1638 w 9999"/>
              <a:gd name="connsiteY22-46" fmla="*/ 5240 h 10000"/>
              <a:gd name="connsiteX23-47" fmla="*/ 7686 w 9999"/>
              <a:gd name="connsiteY23-48" fmla="*/ 6419 h 10000"/>
              <a:gd name="connsiteX24-49" fmla="*/ 4996 w 9999"/>
              <a:gd name="connsiteY24-50" fmla="*/ 9167 h 10000"/>
              <a:gd name="connsiteX0-51" fmla="*/ 8666 w 10000"/>
              <a:gd name="connsiteY0-52" fmla="*/ 766 h 10000"/>
              <a:gd name="connsiteX1-53" fmla="*/ 4995 w 10000"/>
              <a:gd name="connsiteY1-54" fmla="*/ 0 h 10000"/>
              <a:gd name="connsiteX2-55" fmla="*/ 1347 w 10000"/>
              <a:gd name="connsiteY2-56" fmla="*/ 757 h 10000"/>
              <a:gd name="connsiteX3-57" fmla="*/ 127 w 10000"/>
              <a:gd name="connsiteY3-58" fmla="*/ 3817 h 10000"/>
              <a:gd name="connsiteX4-59" fmla="*/ 4995 w 10000"/>
              <a:gd name="connsiteY4-60" fmla="*/ 10000 h 10000"/>
              <a:gd name="connsiteX5-61" fmla="*/ 9875 w 10000"/>
              <a:gd name="connsiteY5-62" fmla="*/ 3802 h 10000"/>
              <a:gd name="connsiteX6-63" fmla="*/ 8666 w 10000"/>
              <a:gd name="connsiteY6-64" fmla="*/ 766 h 10000"/>
              <a:gd name="connsiteX7-65" fmla="*/ 8899 w 10000"/>
              <a:gd name="connsiteY7-66" fmla="*/ 4053 h 10000"/>
              <a:gd name="connsiteX8-67" fmla="*/ 4995 w 10000"/>
              <a:gd name="connsiteY8-68" fmla="*/ 833 h 10000"/>
              <a:gd name="connsiteX9-69" fmla="*/ 8272 w 10000"/>
              <a:gd name="connsiteY9-70" fmla="*/ 1499 h 10000"/>
              <a:gd name="connsiteX10-71" fmla="*/ 9082 w 10000"/>
              <a:gd name="connsiteY10-72" fmla="*/ 3546 h 10000"/>
              <a:gd name="connsiteX11-73" fmla="*/ 8899 w 10000"/>
              <a:gd name="connsiteY11-74" fmla="*/ 4053 h 10000"/>
              <a:gd name="connsiteX12-75" fmla="*/ 920 w 10000"/>
              <a:gd name="connsiteY12-76" fmla="*/ 3559 h 10000"/>
              <a:gd name="connsiteX13-77" fmla="*/ 912 w 10000"/>
              <a:gd name="connsiteY13-78" fmla="*/ 3534 h 10000"/>
              <a:gd name="connsiteX14-79" fmla="*/ 903 w 10000"/>
              <a:gd name="connsiteY14-80" fmla="*/ 3498 h 10000"/>
              <a:gd name="connsiteX15-81" fmla="*/ 863 w 10000"/>
              <a:gd name="connsiteY15-82" fmla="*/ 3322 h 10000"/>
              <a:gd name="connsiteX16-83" fmla="*/ 8543 w 10000"/>
              <a:gd name="connsiteY16-84" fmla="*/ 4832 h 10000"/>
              <a:gd name="connsiteX17-85" fmla="*/ 8120 w 10000"/>
              <a:gd name="connsiteY17-86" fmla="*/ 5654 h 10000"/>
              <a:gd name="connsiteX18-87" fmla="*/ 1210 w 10000"/>
              <a:gd name="connsiteY18-88" fmla="*/ 4308 h 10000"/>
              <a:gd name="connsiteX19-89" fmla="*/ 920 w 10000"/>
              <a:gd name="connsiteY19-90" fmla="*/ 3559 h 10000"/>
              <a:gd name="connsiteX20-91" fmla="*/ 4996 w 10000"/>
              <a:gd name="connsiteY20-92" fmla="*/ 9167 h 10000"/>
              <a:gd name="connsiteX21-93" fmla="*/ 1638 w 10000"/>
              <a:gd name="connsiteY21-94" fmla="*/ 5240 h 10000"/>
              <a:gd name="connsiteX22-95" fmla="*/ 7687 w 10000"/>
              <a:gd name="connsiteY22-96" fmla="*/ 6419 h 10000"/>
              <a:gd name="connsiteX23-97" fmla="*/ 4996 w 10000"/>
              <a:gd name="connsiteY23-98" fmla="*/ 9167 h 10000"/>
              <a:gd name="connsiteX0-99" fmla="*/ 8666 w 10000"/>
              <a:gd name="connsiteY0-100" fmla="*/ 766 h 10000"/>
              <a:gd name="connsiteX1-101" fmla="*/ 4995 w 10000"/>
              <a:gd name="connsiteY1-102" fmla="*/ 0 h 10000"/>
              <a:gd name="connsiteX2-103" fmla="*/ 1347 w 10000"/>
              <a:gd name="connsiteY2-104" fmla="*/ 757 h 10000"/>
              <a:gd name="connsiteX3-105" fmla="*/ 127 w 10000"/>
              <a:gd name="connsiteY3-106" fmla="*/ 3817 h 10000"/>
              <a:gd name="connsiteX4-107" fmla="*/ 4995 w 10000"/>
              <a:gd name="connsiteY4-108" fmla="*/ 10000 h 10000"/>
              <a:gd name="connsiteX5-109" fmla="*/ 9875 w 10000"/>
              <a:gd name="connsiteY5-110" fmla="*/ 3802 h 10000"/>
              <a:gd name="connsiteX6-111" fmla="*/ 8666 w 10000"/>
              <a:gd name="connsiteY6-112" fmla="*/ 766 h 10000"/>
              <a:gd name="connsiteX7-113" fmla="*/ 8899 w 10000"/>
              <a:gd name="connsiteY7-114" fmla="*/ 4053 h 10000"/>
              <a:gd name="connsiteX8-115" fmla="*/ 8272 w 10000"/>
              <a:gd name="connsiteY8-116" fmla="*/ 1499 h 10000"/>
              <a:gd name="connsiteX9-117" fmla="*/ 9082 w 10000"/>
              <a:gd name="connsiteY9-118" fmla="*/ 3546 h 10000"/>
              <a:gd name="connsiteX10-119" fmla="*/ 8899 w 10000"/>
              <a:gd name="connsiteY10-120" fmla="*/ 4053 h 10000"/>
              <a:gd name="connsiteX11-121" fmla="*/ 920 w 10000"/>
              <a:gd name="connsiteY11-122" fmla="*/ 3559 h 10000"/>
              <a:gd name="connsiteX12-123" fmla="*/ 912 w 10000"/>
              <a:gd name="connsiteY12-124" fmla="*/ 3534 h 10000"/>
              <a:gd name="connsiteX13-125" fmla="*/ 903 w 10000"/>
              <a:gd name="connsiteY13-126" fmla="*/ 3498 h 10000"/>
              <a:gd name="connsiteX14-127" fmla="*/ 863 w 10000"/>
              <a:gd name="connsiteY14-128" fmla="*/ 3322 h 10000"/>
              <a:gd name="connsiteX15-129" fmla="*/ 8543 w 10000"/>
              <a:gd name="connsiteY15-130" fmla="*/ 4832 h 10000"/>
              <a:gd name="connsiteX16-131" fmla="*/ 8120 w 10000"/>
              <a:gd name="connsiteY16-132" fmla="*/ 5654 h 10000"/>
              <a:gd name="connsiteX17-133" fmla="*/ 1210 w 10000"/>
              <a:gd name="connsiteY17-134" fmla="*/ 4308 h 10000"/>
              <a:gd name="connsiteX18-135" fmla="*/ 920 w 10000"/>
              <a:gd name="connsiteY18-136" fmla="*/ 3559 h 10000"/>
              <a:gd name="connsiteX19-137" fmla="*/ 4996 w 10000"/>
              <a:gd name="connsiteY19-138" fmla="*/ 9167 h 10000"/>
              <a:gd name="connsiteX20-139" fmla="*/ 1638 w 10000"/>
              <a:gd name="connsiteY20-140" fmla="*/ 5240 h 10000"/>
              <a:gd name="connsiteX21-141" fmla="*/ 7687 w 10000"/>
              <a:gd name="connsiteY21-142" fmla="*/ 6419 h 10000"/>
              <a:gd name="connsiteX22-143" fmla="*/ 4996 w 10000"/>
              <a:gd name="connsiteY22-144" fmla="*/ 9167 h 10000"/>
              <a:gd name="connsiteX0-145" fmla="*/ 8666 w 10000"/>
              <a:gd name="connsiteY0-146" fmla="*/ 766 h 10000"/>
              <a:gd name="connsiteX1-147" fmla="*/ 4995 w 10000"/>
              <a:gd name="connsiteY1-148" fmla="*/ 0 h 10000"/>
              <a:gd name="connsiteX2-149" fmla="*/ 1347 w 10000"/>
              <a:gd name="connsiteY2-150" fmla="*/ 757 h 10000"/>
              <a:gd name="connsiteX3-151" fmla="*/ 127 w 10000"/>
              <a:gd name="connsiteY3-152" fmla="*/ 3817 h 10000"/>
              <a:gd name="connsiteX4-153" fmla="*/ 4995 w 10000"/>
              <a:gd name="connsiteY4-154" fmla="*/ 10000 h 10000"/>
              <a:gd name="connsiteX5-155" fmla="*/ 9875 w 10000"/>
              <a:gd name="connsiteY5-156" fmla="*/ 3802 h 10000"/>
              <a:gd name="connsiteX6-157" fmla="*/ 8666 w 10000"/>
              <a:gd name="connsiteY6-158" fmla="*/ 766 h 10000"/>
              <a:gd name="connsiteX7-159" fmla="*/ 8899 w 10000"/>
              <a:gd name="connsiteY7-160" fmla="*/ 4053 h 10000"/>
              <a:gd name="connsiteX8-161" fmla="*/ 9082 w 10000"/>
              <a:gd name="connsiteY8-162" fmla="*/ 3546 h 10000"/>
              <a:gd name="connsiteX9-163" fmla="*/ 8899 w 10000"/>
              <a:gd name="connsiteY9-164" fmla="*/ 4053 h 10000"/>
              <a:gd name="connsiteX10-165" fmla="*/ 920 w 10000"/>
              <a:gd name="connsiteY10-166" fmla="*/ 3559 h 10000"/>
              <a:gd name="connsiteX11-167" fmla="*/ 912 w 10000"/>
              <a:gd name="connsiteY11-168" fmla="*/ 3534 h 10000"/>
              <a:gd name="connsiteX12-169" fmla="*/ 903 w 10000"/>
              <a:gd name="connsiteY12-170" fmla="*/ 3498 h 10000"/>
              <a:gd name="connsiteX13-171" fmla="*/ 863 w 10000"/>
              <a:gd name="connsiteY13-172" fmla="*/ 3322 h 10000"/>
              <a:gd name="connsiteX14-173" fmla="*/ 8543 w 10000"/>
              <a:gd name="connsiteY14-174" fmla="*/ 4832 h 10000"/>
              <a:gd name="connsiteX15-175" fmla="*/ 8120 w 10000"/>
              <a:gd name="connsiteY15-176" fmla="*/ 5654 h 10000"/>
              <a:gd name="connsiteX16-177" fmla="*/ 1210 w 10000"/>
              <a:gd name="connsiteY16-178" fmla="*/ 4308 h 10000"/>
              <a:gd name="connsiteX17-179" fmla="*/ 920 w 10000"/>
              <a:gd name="connsiteY17-180" fmla="*/ 3559 h 10000"/>
              <a:gd name="connsiteX18-181" fmla="*/ 4996 w 10000"/>
              <a:gd name="connsiteY18-182" fmla="*/ 9167 h 10000"/>
              <a:gd name="connsiteX19-183" fmla="*/ 1638 w 10000"/>
              <a:gd name="connsiteY19-184" fmla="*/ 5240 h 10000"/>
              <a:gd name="connsiteX20-185" fmla="*/ 7687 w 10000"/>
              <a:gd name="connsiteY20-186" fmla="*/ 6419 h 10000"/>
              <a:gd name="connsiteX21-187" fmla="*/ 4996 w 10000"/>
              <a:gd name="connsiteY21-188" fmla="*/ 9167 h 10000"/>
              <a:gd name="connsiteX0-189" fmla="*/ 8666 w 10000"/>
              <a:gd name="connsiteY0-190" fmla="*/ 766 h 10000"/>
              <a:gd name="connsiteX1-191" fmla="*/ 4995 w 10000"/>
              <a:gd name="connsiteY1-192" fmla="*/ 0 h 10000"/>
              <a:gd name="connsiteX2-193" fmla="*/ 1347 w 10000"/>
              <a:gd name="connsiteY2-194" fmla="*/ 757 h 10000"/>
              <a:gd name="connsiteX3-195" fmla="*/ 127 w 10000"/>
              <a:gd name="connsiteY3-196" fmla="*/ 3817 h 10000"/>
              <a:gd name="connsiteX4-197" fmla="*/ 4995 w 10000"/>
              <a:gd name="connsiteY4-198" fmla="*/ 10000 h 10000"/>
              <a:gd name="connsiteX5-199" fmla="*/ 9875 w 10000"/>
              <a:gd name="connsiteY5-200" fmla="*/ 3802 h 10000"/>
              <a:gd name="connsiteX6-201" fmla="*/ 8666 w 10000"/>
              <a:gd name="connsiteY6-202" fmla="*/ 766 h 10000"/>
              <a:gd name="connsiteX7-203" fmla="*/ 920 w 10000"/>
              <a:gd name="connsiteY7-204" fmla="*/ 3559 h 10000"/>
              <a:gd name="connsiteX8-205" fmla="*/ 912 w 10000"/>
              <a:gd name="connsiteY8-206" fmla="*/ 3534 h 10000"/>
              <a:gd name="connsiteX9-207" fmla="*/ 903 w 10000"/>
              <a:gd name="connsiteY9-208" fmla="*/ 3498 h 10000"/>
              <a:gd name="connsiteX10-209" fmla="*/ 863 w 10000"/>
              <a:gd name="connsiteY10-210" fmla="*/ 3322 h 10000"/>
              <a:gd name="connsiteX11-211" fmla="*/ 8543 w 10000"/>
              <a:gd name="connsiteY11-212" fmla="*/ 4832 h 10000"/>
              <a:gd name="connsiteX12-213" fmla="*/ 8120 w 10000"/>
              <a:gd name="connsiteY12-214" fmla="*/ 5654 h 10000"/>
              <a:gd name="connsiteX13-215" fmla="*/ 1210 w 10000"/>
              <a:gd name="connsiteY13-216" fmla="*/ 4308 h 10000"/>
              <a:gd name="connsiteX14-217" fmla="*/ 920 w 10000"/>
              <a:gd name="connsiteY14-218" fmla="*/ 3559 h 10000"/>
              <a:gd name="connsiteX15-219" fmla="*/ 4996 w 10000"/>
              <a:gd name="connsiteY15-220" fmla="*/ 9167 h 10000"/>
              <a:gd name="connsiteX16-221" fmla="*/ 1638 w 10000"/>
              <a:gd name="connsiteY16-222" fmla="*/ 5240 h 10000"/>
              <a:gd name="connsiteX17-223" fmla="*/ 7687 w 10000"/>
              <a:gd name="connsiteY17-224" fmla="*/ 6419 h 10000"/>
              <a:gd name="connsiteX18-225" fmla="*/ 4996 w 10000"/>
              <a:gd name="connsiteY18-226" fmla="*/ 9167 h 10000"/>
              <a:gd name="connsiteX0-227" fmla="*/ 8666 w 10000"/>
              <a:gd name="connsiteY0-228" fmla="*/ 766 h 10000"/>
              <a:gd name="connsiteX1-229" fmla="*/ 4995 w 10000"/>
              <a:gd name="connsiteY1-230" fmla="*/ 0 h 10000"/>
              <a:gd name="connsiteX2-231" fmla="*/ 1347 w 10000"/>
              <a:gd name="connsiteY2-232" fmla="*/ 757 h 10000"/>
              <a:gd name="connsiteX3-233" fmla="*/ 127 w 10000"/>
              <a:gd name="connsiteY3-234" fmla="*/ 3817 h 10000"/>
              <a:gd name="connsiteX4-235" fmla="*/ 4995 w 10000"/>
              <a:gd name="connsiteY4-236" fmla="*/ 10000 h 10000"/>
              <a:gd name="connsiteX5-237" fmla="*/ 9875 w 10000"/>
              <a:gd name="connsiteY5-238" fmla="*/ 3802 h 10000"/>
              <a:gd name="connsiteX6-239" fmla="*/ 8666 w 10000"/>
              <a:gd name="connsiteY6-240" fmla="*/ 766 h 10000"/>
              <a:gd name="connsiteX7-241" fmla="*/ 1210 w 10000"/>
              <a:gd name="connsiteY7-242" fmla="*/ 4308 h 10000"/>
              <a:gd name="connsiteX8-243" fmla="*/ 912 w 10000"/>
              <a:gd name="connsiteY8-244" fmla="*/ 3534 h 10000"/>
              <a:gd name="connsiteX9-245" fmla="*/ 903 w 10000"/>
              <a:gd name="connsiteY9-246" fmla="*/ 3498 h 10000"/>
              <a:gd name="connsiteX10-247" fmla="*/ 863 w 10000"/>
              <a:gd name="connsiteY10-248" fmla="*/ 3322 h 10000"/>
              <a:gd name="connsiteX11-249" fmla="*/ 8543 w 10000"/>
              <a:gd name="connsiteY11-250" fmla="*/ 4832 h 10000"/>
              <a:gd name="connsiteX12-251" fmla="*/ 8120 w 10000"/>
              <a:gd name="connsiteY12-252" fmla="*/ 5654 h 10000"/>
              <a:gd name="connsiteX13-253" fmla="*/ 1210 w 10000"/>
              <a:gd name="connsiteY13-254" fmla="*/ 4308 h 10000"/>
              <a:gd name="connsiteX14-255" fmla="*/ 4996 w 10000"/>
              <a:gd name="connsiteY14-256" fmla="*/ 9167 h 10000"/>
              <a:gd name="connsiteX15-257" fmla="*/ 1638 w 10000"/>
              <a:gd name="connsiteY15-258" fmla="*/ 5240 h 10000"/>
              <a:gd name="connsiteX16-259" fmla="*/ 7687 w 10000"/>
              <a:gd name="connsiteY16-260" fmla="*/ 6419 h 10000"/>
              <a:gd name="connsiteX17-261" fmla="*/ 4996 w 10000"/>
              <a:gd name="connsiteY17-262" fmla="*/ 9167 h 10000"/>
              <a:gd name="connsiteX0-263" fmla="*/ 8666 w 10000"/>
              <a:gd name="connsiteY0-264" fmla="*/ 766 h 10000"/>
              <a:gd name="connsiteX1-265" fmla="*/ 4995 w 10000"/>
              <a:gd name="connsiteY1-266" fmla="*/ 0 h 10000"/>
              <a:gd name="connsiteX2-267" fmla="*/ 1347 w 10000"/>
              <a:gd name="connsiteY2-268" fmla="*/ 757 h 10000"/>
              <a:gd name="connsiteX3-269" fmla="*/ 127 w 10000"/>
              <a:gd name="connsiteY3-270" fmla="*/ 3817 h 10000"/>
              <a:gd name="connsiteX4-271" fmla="*/ 4995 w 10000"/>
              <a:gd name="connsiteY4-272" fmla="*/ 10000 h 10000"/>
              <a:gd name="connsiteX5-273" fmla="*/ 9875 w 10000"/>
              <a:gd name="connsiteY5-274" fmla="*/ 3802 h 10000"/>
              <a:gd name="connsiteX6-275" fmla="*/ 8666 w 10000"/>
              <a:gd name="connsiteY6-276" fmla="*/ 766 h 10000"/>
              <a:gd name="connsiteX7-277" fmla="*/ 1210 w 10000"/>
              <a:gd name="connsiteY7-278" fmla="*/ 4308 h 10000"/>
              <a:gd name="connsiteX8-279" fmla="*/ 912 w 10000"/>
              <a:gd name="connsiteY8-280" fmla="*/ 3534 h 10000"/>
              <a:gd name="connsiteX9-281" fmla="*/ 903 w 10000"/>
              <a:gd name="connsiteY9-282" fmla="*/ 3498 h 10000"/>
              <a:gd name="connsiteX10-283" fmla="*/ 8543 w 10000"/>
              <a:gd name="connsiteY10-284" fmla="*/ 4832 h 10000"/>
              <a:gd name="connsiteX11-285" fmla="*/ 8120 w 10000"/>
              <a:gd name="connsiteY11-286" fmla="*/ 5654 h 10000"/>
              <a:gd name="connsiteX12-287" fmla="*/ 1210 w 10000"/>
              <a:gd name="connsiteY12-288" fmla="*/ 4308 h 10000"/>
              <a:gd name="connsiteX13-289" fmla="*/ 4996 w 10000"/>
              <a:gd name="connsiteY13-290" fmla="*/ 9167 h 10000"/>
              <a:gd name="connsiteX14-291" fmla="*/ 1638 w 10000"/>
              <a:gd name="connsiteY14-292" fmla="*/ 5240 h 10000"/>
              <a:gd name="connsiteX15-293" fmla="*/ 7687 w 10000"/>
              <a:gd name="connsiteY15-294" fmla="*/ 6419 h 10000"/>
              <a:gd name="connsiteX16-295" fmla="*/ 4996 w 10000"/>
              <a:gd name="connsiteY16-296" fmla="*/ 9167 h 10000"/>
              <a:gd name="connsiteX0-297" fmla="*/ 8666 w 10000"/>
              <a:gd name="connsiteY0-298" fmla="*/ 766 h 10000"/>
              <a:gd name="connsiteX1-299" fmla="*/ 4995 w 10000"/>
              <a:gd name="connsiteY1-300" fmla="*/ 0 h 10000"/>
              <a:gd name="connsiteX2-301" fmla="*/ 1347 w 10000"/>
              <a:gd name="connsiteY2-302" fmla="*/ 757 h 10000"/>
              <a:gd name="connsiteX3-303" fmla="*/ 127 w 10000"/>
              <a:gd name="connsiteY3-304" fmla="*/ 3817 h 10000"/>
              <a:gd name="connsiteX4-305" fmla="*/ 4995 w 10000"/>
              <a:gd name="connsiteY4-306" fmla="*/ 10000 h 10000"/>
              <a:gd name="connsiteX5-307" fmla="*/ 9875 w 10000"/>
              <a:gd name="connsiteY5-308" fmla="*/ 3802 h 10000"/>
              <a:gd name="connsiteX6-309" fmla="*/ 8666 w 10000"/>
              <a:gd name="connsiteY6-310" fmla="*/ 766 h 10000"/>
              <a:gd name="connsiteX7-311" fmla="*/ 1210 w 10000"/>
              <a:gd name="connsiteY7-312" fmla="*/ 4308 h 10000"/>
              <a:gd name="connsiteX8-313" fmla="*/ 912 w 10000"/>
              <a:gd name="connsiteY8-314" fmla="*/ 3534 h 10000"/>
              <a:gd name="connsiteX9-315" fmla="*/ 8543 w 10000"/>
              <a:gd name="connsiteY9-316" fmla="*/ 4832 h 10000"/>
              <a:gd name="connsiteX10-317" fmla="*/ 8120 w 10000"/>
              <a:gd name="connsiteY10-318" fmla="*/ 5654 h 10000"/>
              <a:gd name="connsiteX11-319" fmla="*/ 1210 w 10000"/>
              <a:gd name="connsiteY11-320" fmla="*/ 4308 h 10000"/>
              <a:gd name="connsiteX12-321" fmla="*/ 4996 w 10000"/>
              <a:gd name="connsiteY12-322" fmla="*/ 9167 h 10000"/>
              <a:gd name="connsiteX13-323" fmla="*/ 1638 w 10000"/>
              <a:gd name="connsiteY13-324" fmla="*/ 5240 h 10000"/>
              <a:gd name="connsiteX14-325" fmla="*/ 7687 w 10000"/>
              <a:gd name="connsiteY14-326" fmla="*/ 6419 h 10000"/>
              <a:gd name="connsiteX15-327" fmla="*/ 4996 w 10000"/>
              <a:gd name="connsiteY15-328" fmla="*/ 9167 h 10000"/>
              <a:gd name="connsiteX0-329" fmla="*/ 8666 w 10000"/>
              <a:gd name="connsiteY0-330" fmla="*/ 766 h 10000"/>
              <a:gd name="connsiteX1-331" fmla="*/ 4995 w 10000"/>
              <a:gd name="connsiteY1-332" fmla="*/ 0 h 10000"/>
              <a:gd name="connsiteX2-333" fmla="*/ 1347 w 10000"/>
              <a:gd name="connsiteY2-334" fmla="*/ 757 h 10000"/>
              <a:gd name="connsiteX3-335" fmla="*/ 127 w 10000"/>
              <a:gd name="connsiteY3-336" fmla="*/ 3817 h 10000"/>
              <a:gd name="connsiteX4-337" fmla="*/ 4995 w 10000"/>
              <a:gd name="connsiteY4-338" fmla="*/ 10000 h 10000"/>
              <a:gd name="connsiteX5-339" fmla="*/ 9875 w 10000"/>
              <a:gd name="connsiteY5-340" fmla="*/ 3802 h 10000"/>
              <a:gd name="connsiteX6-341" fmla="*/ 8666 w 10000"/>
              <a:gd name="connsiteY6-342" fmla="*/ 766 h 10000"/>
              <a:gd name="connsiteX7-343" fmla="*/ 8120 w 10000"/>
              <a:gd name="connsiteY7-344" fmla="*/ 5654 h 10000"/>
              <a:gd name="connsiteX8-345" fmla="*/ 912 w 10000"/>
              <a:gd name="connsiteY8-346" fmla="*/ 3534 h 10000"/>
              <a:gd name="connsiteX9-347" fmla="*/ 8543 w 10000"/>
              <a:gd name="connsiteY9-348" fmla="*/ 4832 h 10000"/>
              <a:gd name="connsiteX10-349" fmla="*/ 8120 w 10000"/>
              <a:gd name="connsiteY10-350" fmla="*/ 5654 h 10000"/>
              <a:gd name="connsiteX11-351" fmla="*/ 4996 w 10000"/>
              <a:gd name="connsiteY11-352" fmla="*/ 9167 h 10000"/>
              <a:gd name="connsiteX12-353" fmla="*/ 1638 w 10000"/>
              <a:gd name="connsiteY12-354" fmla="*/ 5240 h 10000"/>
              <a:gd name="connsiteX13-355" fmla="*/ 7687 w 10000"/>
              <a:gd name="connsiteY13-356" fmla="*/ 6419 h 10000"/>
              <a:gd name="connsiteX14-357" fmla="*/ 4996 w 10000"/>
              <a:gd name="connsiteY14-358" fmla="*/ 9167 h 10000"/>
              <a:gd name="connsiteX0-359" fmla="*/ 8666 w 10000"/>
              <a:gd name="connsiteY0-360" fmla="*/ 766 h 10000"/>
              <a:gd name="connsiteX1-361" fmla="*/ 4995 w 10000"/>
              <a:gd name="connsiteY1-362" fmla="*/ 0 h 10000"/>
              <a:gd name="connsiteX2-363" fmla="*/ 1347 w 10000"/>
              <a:gd name="connsiteY2-364" fmla="*/ 757 h 10000"/>
              <a:gd name="connsiteX3-365" fmla="*/ 127 w 10000"/>
              <a:gd name="connsiteY3-366" fmla="*/ 3817 h 10000"/>
              <a:gd name="connsiteX4-367" fmla="*/ 4995 w 10000"/>
              <a:gd name="connsiteY4-368" fmla="*/ 10000 h 10000"/>
              <a:gd name="connsiteX5-369" fmla="*/ 9875 w 10000"/>
              <a:gd name="connsiteY5-370" fmla="*/ 3802 h 10000"/>
              <a:gd name="connsiteX6-371" fmla="*/ 8666 w 10000"/>
              <a:gd name="connsiteY6-372" fmla="*/ 766 h 10000"/>
              <a:gd name="connsiteX7-373" fmla="*/ 8120 w 10000"/>
              <a:gd name="connsiteY7-374" fmla="*/ 5654 h 10000"/>
              <a:gd name="connsiteX8-375" fmla="*/ 8543 w 10000"/>
              <a:gd name="connsiteY8-376" fmla="*/ 4832 h 10000"/>
              <a:gd name="connsiteX9-377" fmla="*/ 8120 w 10000"/>
              <a:gd name="connsiteY9-378" fmla="*/ 5654 h 10000"/>
              <a:gd name="connsiteX10-379" fmla="*/ 4996 w 10000"/>
              <a:gd name="connsiteY10-380" fmla="*/ 9167 h 10000"/>
              <a:gd name="connsiteX11-381" fmla="*/ 1638 w 10000"/>
              <a:gd name="connsiteY11-382" fmla="*/ 5240 h 10000"/>
              <a:gd name="connsiteX12-383" fmla="*/ 7687 w 10000"/>
              <a:gd name="connsiteY12-384" fmla="*/ 6419 h 10000"/>
              <a:gd name="connsiteX13-385" fmla="*/ 4996 w 10000"/>
              <a:gd name="connsiteY13-386" fmla="*/ 9167 h 10000"/>
              <a:gd name="connsiteX0-387" fmla="*/ 8666 w 10000"/>
              <a:gd name="connsiteY0-388" fmla="*/ 766 h 10000"/>
              <a:gd name="connsiteX1-389" fmla="*/ 4995 w 10000"/>
              <a:gd name="connsiteY1-390" fmla="*/ 0 h 10000"/>
              <a:gd name="connsiteX2-391" fmla="*/ 1347 w 10000"/>
              <a:gd name="connsiteY2-392" fmla="*/ 757 h 10000"/>
              <a:gd name="connsiteX3-393" fmla="*/ 127 w 10000"/>
              <a:gd name="connsiteY3-394" fmla="*/ 3817 h 10000"/>
              <a:gd name="connsiteX4-395" fmla="*/ 4995 w 10000"/>
              <a:gd name="connsiteY4-396" fmla="*/ 10000 h 10000"/>
              <a:gd name="connsiteX5-397" fmla="*/ 9875 w 10000"/>
              <a:gd name="connsiteY5-398" fmla="*/ 3802 h 10000"/>
              <a:gd name="connsiteX6-399" fmla="*/ 8666 w 10000"/>
              <a:gd name="connsiteY6-400" fmla="*/ 766 h 10000"/>
              <a:gd name="connsiteX7-401" fmla="*/ 4996 w 10000"/>
              <a:gd name="connsiteY7-402" fmla="*/ 9167 h 10000"/>
              <a:gd name="connsiteX8-403" fmla="*/ 1638 w 10000"/>
              <a:gd name="connsiteY8-404" fmla="*/ 5240 h 10000"/>
              <a:gd name="connsiteX9-405" fmla="*/ 7687 w 10000"/>
              <a:gd name="connsiteY9-406" fmla="*/ 6419 h 10000"/>
              <a:gd name="connsiteX10-407" fmla="*/ 4996 w 10000"/>
              <a:gd name="connsiteY10-408" fmla="*/ 9167 h 10000"/>
              <a:gd name="connsiteX0-409" fmla="*/ 8666 w 10000"/>
              <a:gd name="connsiteY0-410" fmla="*/ 766 h 10000"/>
              <a:gd name="connsiteX1-411" fmla="*/ 4995 w 10000"/>
              <a:gd name="connsiteY1-412" fmla="*/ 0 h 10000"/>
              <a:gd name="connsiteX2-413" fmla="*/ 1347 w 10000"/>
              <a:gd name="connsiteY2-414" fmla="*/ 757 h 10000"/>
              <a:gd name="connsiteX3-415" fmla="*/ 127 w 10000"/>
              <a:gd name="connsiteY3-416" fmla="*/ 3817 h 10000"/>
              <a:gd name="connsiteX4-417" fmla="*/ 4995 w 10000"/>
              <a:gd name="connsiteY4-418" fmla="*/ 10000 h 10000"/>
              <a:gd name="connsiteX5-419" fmla="*/ 9875 w 10000"/>
              <a:gd name="connsiteY5-420" fmla="*/ 3802 h 10000"/>
              <a:gd name="connsiteX6-421" fmla="*/ 8666 w 10000"/>
              <a:gd name="connsiteY6-422" fmla="*/ 766 h 10000"/>
              <a:gd name="connsiteX7-423" fmla="*/ 4996 w 10000"/>
              <a:gd name="connsiteY7-424" fmla="*/ 9167 h 10000"/>
              <a:gd name="connsiteX8-425" fmla="*/ 1638 w 10000"/>
              <a:gd name="connsiteY8-426" fmla="*/ 5240 h 10000"/>
              <a:gd name="connsiteX9-427" fmla="*/ 4996 w 10000"/>
              <a:gd name="connsiteY9-428" fmla="*/ 9167 h 10000"/>
              <a:gd name="connsiteX0-429" fmla="*/ 8666 w 10000"/>
              <a:gd name="connsiteY0-430" fmla="*/ 766 h 10000"/>
              <a:gd name="connsiteX1-431" fmla="*/ 4995 w 10000"/>
              <a:gd name="connsiteY1-432" fmla="*/ 0 h 10000"/>
              <a:gd name="connsiteX2-433" fmla="*/ 1347 w 10000"/>
              <a:gd name="connsiteY2-434" fmla="*/ 757 h 10000"/>
              <a:gd name="connsiteX3-435" fmla="*/ 127 w 10000"/>
              <a:gd name="connsiteY3-436" fmla="*/ 3817 h 10000"/>
              <a:gd name="connsiteX4-437" fmla="*/ 4995 w 10000"/>
              <a:gd name="connsiteY4-438" fmla="*/ 10000 h 10000"/>
              <a:gd name="connsiteX5-439" fmla="*/ 9875 w 10000"/>
              <a:gd name="connsiteY5-440" fmla="*/ 3802 h 10000"/>
              <a:gd name="connsiteX6-441" fmla="*/ 8666 w 10000"/>
              <a:gd name="connsiteY6-442" fmla="*/ 76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8666" y="766"/>
                </a:moveTo>
                <a:cubicBezTo>
                  <a:pt x="7775" y="287"/>
                  <a:pt x="6377" y="0"/>
                  <a:pt x="4995" y="0"/>
                </a:cubicBezTo>
                <a:cubicBezTo>
                  <a:pt x="3622" y="0"/>
                  <a:pt x="2237" y="284"/>
                  <a:pt x="1347" y="757"/>
                </a:cubicBezTo>
                <a:cubicBezTo>
                  <a:pt x="253" y="1338"/>
                  <a:pt x="-257" y="2634"/>
                  <a:pt x="127" y="3817"/>
                </a:cubicBezTo>
                <a:cubicBezTo>
                  <a:pt x="976" y="6420"/>
                  <a:pt x="3396" y="10000"/>
                  <a:pt x="4995" y="10000"/>
                </a:cubicBezTo>
                <a:cubicBezTo>
                  <a:pt x="6594" y="10003"/>
                  <a:pt x="9031" y="6401"/>
                  <a:pt x="9875" y="3802"/>
                </a:cubicBezTo>
                <a:cubicBezTo>
                  <a:pt x="10255" y="2628"/>
                  <a:pt x="9749" y="1346"/>
                  <a:pt x="8666" y="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1" name="Freeform 192"/>
          <p:cNvSpPr/>
          <p:nvPr/>
        </p:nvSpPr>
        <p:spPr>
          <a:xfrm>
            <a:off x="8885655" y="1199163"/>
            <a:ext cx="1021623" cy="1020211"/>
          </a:xfrm>
          <a:custGeom>
            <a:avLst/>
            <a:gdLst>
              <a:gd name="T0" fmla="*/ 407031 w 604011"/>
              <a:gd name="T1" fmla="*/ 407031 w 604011"/>
              <a:gd name="T2" fmla="*/ 407031 w 604011"/>
              <a:gd name="T3" fmla="*/ 407031 w 604011"/>
              <a:gd name="T4" fmla="*/ 407031 w 604011"/>
              <a:gd name="T5" fmla="*/ 407031 w 604011"/>
              <a:gd name="T6" fmla="*/ 407031 w 604011"/>
              <a:gd name="T7" fmla="*/ 407031 w 604011"/>
              <a:gd name="T8" fmla="*/ 407031 w 604011"/>
              <a:gd name="T9" fmla="*/ 407031 w 604011"/>
              <a:gd name="T10" fmla="*/ 407031 w 604011"/>
              <a:gd name="T11" fmla="*/ 407031 w 604011"/>
              <a:gd name="T12" fmla="*/ 407031 w 604011"/>
              <a:gd name="T13" fmla="*/ 407031 w 604011"/>
              <a:gd name="T14" fmla="*/ 407031 w 604011"/>
              <a:gd name="T15" fmla="*/ 407031 w 604011"/>
              <a:gd name="T16" fmla="*/ 407031 w 604011"/>
              <a:gd name="T17" fmla="*/ 407031 w 604011"/>
              <a:gd name="T18" fmla="*/ 407031 w 604011"/>
              <a:gd name="T19" fmla="*/ 407031 w 604011"/>
              <a:gd name="T20" fmla="*/ 407031 w 604011"/>
              <a:gd name="T21" fmla="*/ 407031 w 604011"/>
              <a:gd name="T22" fmla="*/ 407031 w 604011"/>
              <a:gd name="T23" fmla="*/ 407031 w 604011"/>
              <a:gd name="T24" fmla="*/ 407031 w 604011"/>
              <a:gd name="T25" fmla="*/ 407031 w 604011"/>
              <a:gd name="T26" fmla="*/ 407031 w 604011"/>
              <a:gd name="T27" fmla="*/ 407031 w 604011"/>
              <a:gd name="T28" fmla="*/ 407031 w 604011"/>
              <a:gd name="T29" fmla="*/ 407031 w 604011"/>
              <a:gd name="T30" fmla="*/ 407031 w 604011"/>
              <a:gd name="T31" fmla="*/ 407031 w 604011"/>
              <a:gd name="T32" fmla="*/ 407031 w 604011"/>
              <a:gd name="T33" fmla="*/ 407031 w 604011"/>
              <a:gd name="T34" fmla="*/ 407031 w 604011"/>
              <a:gd name="T35" fmla="*/ 407031 w 604011"/>
              <a:gd name="T36" fmla="*/ 407031 w 604011"/>
              <a:gd name="T37" fmla="*/ 407031 w 604011"/>
              <a:gd name="T38" fmla="*/ 407031 w 604011"/>
              <a:gd name="T39" fmla="*/ 407031 w 604011"/>
              <a:gd name="T40" fmla="*/ 407031 w 604011"/>
              <a:gd name="T41" fmla="*/ 407031 w 604011"/>
              <a:gd name="T42" fmla="*/ 407031 w 604011"/>
              <a:gd name="T43" fmla="*/ 407031 w 604011"/>
              <a:gd name="T44" fmla="*/ 407031 w 604011"/>
              <a:gd name="T45" fmla="*/ 407031 w 604011"/>
              <a:gd name="T46" fmla="*/ 407031 w 604011"/>
              <a:gd name="T47" fmla="*/ 407031 w 604011"/>
              <a:gd name="T48" fmla="*/ 407031 w 604011"/>
              <a:gd name="T49" fmla="*/ 407031 w 604011"/>
              <a:gd name="T50" fmla="*/ 407031 w 604011"/>
              <a:gd name="T51" fmla="*/ 407031 w 604011"/>
              <a:gd name="connsiteX0" fmla="*/ 8244 w 9513"/>
              <a:gd name="connsiteY0" fmla="*/ 766 h 9997"/>
              <a:gd name="connsiteX1" fmla="*/ 4753 w 9513"/>
              <a:gd name="connsiteY1" fmla="*/ 0 h 9997"/>
              <a:gd name="connsiteX2" fmla="*/ 1282 w 9513"/>
              <a:gd name="connsiteY2" fmla="*/ 757 h 9997"/>
              <a:gd name="connsiteX3" fmla="*/ 122 w 9513"/>
              <a:gd name="connsiteY3" fmla="*/ 3816 h 9997"/>
              <a:gd name="connsiteX4" fmla="*/ 4753 w 9513"/>
              <a:gd name="connsiteY4" fmla="*/ 9997 h 9997"/>
              <a:gd name="connsiteX5" fmla="*/ 9394 w 9513"/>
              <a:gd name="connsiteY5" fmla="*/ 3801 h 9997"/>
              <a:gd name="connsiteX6" fmla="*/ 8244 w 9513"/>
              <a:gd name="connsiteY6" fmla="*/ 766 h 9997"/>
              <a:gd name="connsiteX7" fmla="*/ 1654 w 9513"/>
              <a:gd name="connsiteY7" fmla="*/ 1494 h 9997"/>
              <a:gd name="connsiteX8" fmla="*/ 4753 w 9513"/>
              <a:gd name="connsiteY8" fmla="*/ 833 h 9997"/>
              <a:gd name="connsiteX9" fmla="*/ 7869 w 9513"/>
              <a:gd name="connsiteY9" fmla="*/ 1499 h 9997"/>
              <a:gd name="connsiteX10" fmla="*/ 8640 w 9513"/>
              <a:gd name="connsiteY10" fmla="*/ 3545 h 9997"/>
              <a:gd name="connsiteX11" fmla="*/ 8466 w 9513"/>
              <a:gd name="connsiteY11" fmla="*/ 4052 h 9997"/>
              <a:gd name="connsiteX12" fmla="*/ 3431 w 9513"/>
              <a:gd name="connsiteY12" fmla="*/ 2484 h 9997"/>
              <a:gd name="connsiteX13" fmla="*/ 1654 w 9513"/>
              <a:gd name="connsiteY13" fmla="*/ 1494 h 9997"/>
              <a:gd name="connsiteX14" fmla="*/ 876 w 9513"/>
              <a:gd name="connsiteY14" fmla="*/ 3558 h 9997"/>
              <a:gd name="connsiteX15" fmla="*/ 869 w 9513"/>
              <a:gd name="connsiteY15" fmla="*/ 3533 h 9997"/>
              <a:gd name="connsiteX16" fmla="*/ 860 w 9513"/>
              <a:gd name="connsiteY16" fmla="*/ 3497 h 9997"/>
              <a:gd name="connsiteX17" fmla="*/ 822 w 9513"/>
              <a:gd name="connsiteY17" fmla="*/ 3321 h 9997"/>
              <a:gd name="connsiteX18" fmla="*/ 8127 w 9513"/>
              <a:gd name="connsiteY18" fmla="*/ 4831 h 9997"/>
              <a:gd name="connsiteX19" fmla="*/ 7725 w 9513"/>
              <a:gd name="connsiteY19" fmla="*/ 5652 h 9997"/>
              <a:gd name="connsiteX20" fmla="*/ 1152 w 9513"/>
              <a:gd name="connsiteY20" fmla="*/ 4307 h 9997"/>
              <a:gd name="connsiteX21" fmla="*/ 876 w 9513"/>
              <a:gd name="connsiteY21" fmla="*/ 3558 h 9997"/>
              <a:gd name="connsiteX22" fmla="*/ 4754 w 9513"/>
              <a:gd name="connsiteY22" fmla="*/ 9164 h 9997"/>
              <a:gd name="connsiteX23" fmla="*/ 1559 w 9513"/>
              <a:gd name="connsiteY23" fmla="*/ 5238 h 9997"/>
              <a:gd name="connsiteX24" fmla="*/ 7313 w 9513"/>
              <a:gd name="connsiteY24" fmla="*/ 6417 h 9997"/>
              <a:gd name="connsiteX25" fmla="*/ 4754 w 9513"/>
              <a:gd name="connsiteY25" fmla="*/ 9164 h 9997"/>
              <a:gd name="connsiteX0-1" fmla="*/ 8665 w 9999"/>
              <a:gd name="connsiteY0-2" fmla="*/ 766 h 10000"/>
              <a:gd name="connsiteX1-3" fmla="*/ 4995 w 9999"/>
              <a:gd name="connsiteY1-4" fmla="*/ 0 h 10000"/>
              <a:gd name="connsiteX2-5" fmla="*/ 1347 w 9999"/>
              <a:gd name="connsiteY2-6" fmla="*/ 757 h 10000"/>
              <a:gd name="connsiteX3-7" fmla="*/ 127 w 9999"/>
              <a:gd name="connsiteY3-8" fmla="*/ 3817 h 10000"/>
              <a:gd name="connsiteX4-9" fmla="*/ 4995 w 9999"/>
              <a:gd name="connsiteY4-10" fmla="*/ 10000 h 10000"/>
              <a:gd name="connsiteX5-11" fmla="*/ 9874 w 9999"/>
              <a:gd name="connsiteY5-12" fmla="*/ 3802 h 10000"/>
              <a:gd name="connsiteX6-13" fmla="*/ 8665 w 9999"/>
              <a:gd name="connsiteY6-14" fmla="*/ 766 h 10000"/>
              <a:gd name="connsiteX7-15" fmla="*/ 3606 w 9999"/>
              <a:gd name="connsiteY7-16" fmla="*/ 2485 h 10000"/>
              <a:gd name="connsiteX8-17" fmla="*/ 4995 w 9999"/>
              <a:gd name="connsiteY8-18" fmla="*/ 833 h 10000"/>
              <a:gd name="connsiteX9-19" fmla="*/ 8271 w 9999"/>
              <a:gd name="connsiteY9-20" fmla="*/ 1499 h 10000"/>
              <a:gd name="connsiteX10-21" fmla="*/ 9081 w 9999"/>
              <a:gd name="connsiteY10-22" fmla="*/ 3546 h 10000"/>
              <a:gd name="connsiteX11-23" fmla="*/ 8898 w 9999"/>
              <a:gd name="connsiteY11-24" fmla="*/ 4053 h 10000"/>
              <a:gd name="connsiteX12-25" fmla="*/ 3606 w 9999"/>
              <a:gd name="connsiteY12-26" fmla="*/ 2485 h 10000"/>
              <a:gd name="connsiteX13-27" fmla="*/ 920 w 9999"/>
              <a:gd name="connsiteY13-28" fmla="*/ 3559 h 10000"/>
              <a:gd name="connsiteX14-29" fmla="*/ 912 w 9999"/>
              <a:gd name="connsiteY14-30" fmla="*/ 3534 h 10000"/>
              <a:gd name="connsiteX15-31" fmla="*/ 903 w 9999"/>
              <a:gd name="connsiteY15-32" fmla="*/ 3498 h 10000"/>
              <a:gd name="connsiteX16-33" fmla="*/ 863 w 9999"/>
              <a:gd name="connsiteY16-34" fmla="*/ 3322 h 10000"/>
              <a:gd name="connsiteX17-35" fmla="*/ 8542 w 9999"/>
              <a:gd name="connsiteY17-36" fmla="*/ 4832 h 10000"/>
              <a:gd name="connsiteX18-37" fmla="*/ 8119 w 9999"/>
              <a:gd name="connsiteY18-38" fmla="*/ 5654 h 10000"/>
              <a:gd name="connsiteX19-39" fmla="*/ 1210 w 9999"/>
              <a:gd name="connsiteY19-40" fmla="*/ 4308 h 10000"/>
              <a:gd name="connsiteX20-41" fmla="*/ 920 w 9999"/>
              <a:gd name="connsiteY20-42" fmla="*/ 3559 h 10000"/>
              <a:gd name="connsiteX21-43" fmla="*/ 4996 w 9999"/>
              <a:gd name="connsiteY21-44" fmla="*/ 9167 h 10000"/>
              <a:gd name="connsiteX22-45" fmla="*/ 1638 w 9999"/>
              <a:gd name="connsiteY22-46" fmla="*/ 5240 h 10000"/>
              <a:gd name="connsiteX23-47" fmla="*/ 7686 w 9999"/>
              <a:gd name="connsiteY23-48" fmla="*/ 6419 h 10000"/>
              <a:gd name="connsiteX24-49" fmla="*/ 4996 w 9999"/>
              <a:gd name="connsiteY24-50" fmla="*/ 9167 h 10000"/>
              <a:gd name="connsiteX0-51" fmla="*/ 8666 w 10000"/>
              <a:gd name="connsiteY0-52" fmla="*/ 766 h 10000"/>
              <a:gd name="connsiteX1-53" fmla="*/ 4995 w 10000"/>
              <a:gd name="connsiteY1-54" fmla="*/ 0 h 10000"/>
              <a:gd name="connsiteX2-55" fmla="*/ 1347 w 10000"/>
              <a:gd name="connsiteY2-56" fmla="*/ 757 h 10000"/>
              <a:gd name="connsiteX3-57" fmla="*/ 127 w 10000"/>
              <a:gd name="connsiteY3-58" fmla="*/ 3817 h 10000"/>
              <a:gd name="connsiteX4-59" fmla="*/ 4995 w 10000"/>
              <a:gd name="connsiteY4-60" fmla="*/ 10000 h 10000"/>
              <a:gd name="connsiteX5-61" fmla="*/ 9875 w 10000"/>
              <a:gd name="connsiteY5-62" fmla="*/ 3802 h 10000"/>
              <a:gd name="connsiteX6-63" fmla="*/ 8666 w 10000"/>
              <a:gd name="connsiteY6-64" fmla="*/ 766 h 10000"/>
              <a:gd name="connsiteX7-65" fmla="*/ 8899 w 10000"/>
              <a:gd name="connsiteY7-66" fmla="*/ 4053 h 10000"/>
              <a:gd name="connsiteX8-67" fmla="*/ 4995 w 10000"/>
              <a:gd name="connsiteY8-68" fmla="*/ 833 h 10000"/>
              <a:gd name="connsiteX9-69" fmla="*/ 8272 w 10000"/>
              <a:gd name="connsiteY9-70" fmla="*/ 1499 h 10000"/>
              <a:gd name="connsiteX10-71" fmla="*/ 9082 w 10000"/>
              <a:gd name="connsiteY10-72" fmla="*/ 3546 h 10000"/>
              <a:gd name="connsiteX11-73" fmla="*/ 8899 w 10000"/>
              <a:gd name="connsiteY11-74" fmla="*/ 4053 h 10000"/>
              <a:gd name="connsiteX12-75" fmla="*/ 920 w 10000"/>
              <a:gd name="connsiteY12-76" fmla="*/ 3559 h 10000"/>
              <a:gd name="connsiteX13-77" fmla="*/ 912 w 10000"/>
              <a:gd name="connsiteY13-78" fmla="*/ 3534 h 10000"/>
              <a:gd name="connsiteX14-79" fmla="*/ 903 w 10000"/>
              <a:gd name="connsiteY14-80" fmla="*/ 3498 h 10000"/>
              <a:gd name="connsiteX15-81" fmla="*/ 863 w 10000"/>
              <a:gd name="connsiteY15-82" fmla="*/ 3322 h 10000"/>
              <a:gd name="connsiteX16-83" fmla="*/ 8543 w 10000"/>
              <a:gd name="connsiteY16-84" fmla="*/ 4832 h 10000"/>
              <a:gd name="connsiteX17-85" fmla="*/ 8120 w 10000"/>
              <a:gd name="connsiteY17-86" fmla="*/ 5654 h 10000"/>
              <a:gd name="connsiteX18-87" fmla="*/ 1210 w 10000"/>
              <a:gd name="connsiteY18-88" fmla="*/ 4308 h 10000"/>
              <a:gd name="connsiteX19-89" fmla="*/ 920 w 10000"/>
              <a:gd name="connsiteY19-90" fmla="*/ 3559 h 10000"/>
              <a:gd name="connsiteX20-91" fmla="*/ 4996 w 10000"/>
              <a:gd name="connsiteY20-92" fmla="*/ 9167 h 10000"/>
              <a:gd name="connsiteX21-93" fmla="*/ 1638 w 10000"/>
              <a:gd name="connsiteY21-94" fmla="*/ 5240 h 10000"/>
              <a:gd name="connsiteX22-95" fmla="*/ 7687 w 10000"/>
              <a:gd name="connsiteY22-96" fmla="*/ 6419 h 10000"/>
              <a:gd name="connsiteX23-97" fmla="*/ 4996 w 10000"/>
              <a:gd name="connsiteY23-98" fmla="*/ 9167 h 10000"/>
              <a:gd name="connsiteX0-99" fmla="*/ 8666 w 10000"/>
              <a:gd name="connsiteY0-100" fmla="*/ 766 h 10000"/>
              <a:gd name="connsiteX1-101" fmla="*/ 4995 w 10000"/>
              <a:gd name="connsiteY1-102" fmla="*/ 0 h 10000"/>
              <a:gd name="connsiteX2-103" fmla="*/ 1347 w 10000"/>
              <a:gd name="connsiteY2-104" fmla="*/ 757 h 10000"/>
              <a:gd name="connsiteX3-105" fmla="*/ 127 w 10000"/>
              <a:gd name="connsiteY3-106" fmla="*/ 3817 h 10000"/>
              <a:gd name="connsiteX4-107" fmla="*/ 4995 w 10000"/>
              <a:gd name="connsiteY4-108" fmla="*/ 10000 h 10000"/>
              <a:gd name="connsiteX5-109" fmla="*/ 9875 w 10000"/>
              <a:gd name="connsiteY5-110" fmla="*/ 3802 h 10000"/>
              <a:gd name="connsiteX6-111" fmla="*/ 8666 w 10000"/>
              <a:gd name="connsiteY6-112" fmla="*/ 766 h 10000"/>
              <a:gd name="connsiteX7-113" fmla="*/ 8899 w 10000"/>
              <a:gd name="connsiteY7-114" fmla="*/ 4053 h 10000"/>
              <a:gd name="connsiteX8-115" fmla="*/ 8272 w 10000"/>
              <a:gd name="connsiteY8-116" fmla="*/ 1499 h 10000"/>
              <a:gd name="connsiteX9-117" fmla="*/ 9082 w 10000"/>
              <a:gd name="connsiteY9-118" fmla="*/ 3546 h 10000"/>
              <a:gd name="connsiteX10-119" fmla="*/ 8899 w 10000"/>
              <a:gd name="connsiteY10-120" fmla="*/ 4053 h 10000"/>
              <a:gd name="connsiteX11-121" fmla="*/ 920 w 10000"/>
              <a:gd name="connsiteY11-122" fmla="*/ 3559 h 10000"/>
              <a:gd name="connsiteX12-123" fmla="*/ 912 w 10000"/>
              <a:gd name="connsiteY12-124" fmla="*/ 3534 h 10000"/>
              <a:gd name="connsiteX13-125" fmla="*/ 903 w 10000"/>
              <a:gd name="connsiteY13-126" fmla="*/ 3498 h 10000"/>
              <a:gd name="connsiteX14-127" fmla="*/ 863 w 10000"/>
              <a:gd name="connsiteY14-128" fmla="*/ 3322 h 10000"/>
              <a:gd name="connsiteX15-129" fmla="*/ 8543 w 10000"/>
              <a:gd name="connsiteY15-130" fmla="*/ 4832 h 10000"/>
              <a:gd name="connsiteX16-131" fmla="*/ 8120 w 10000"/>
              <a:gd name="connsiteY16-132" fmla="*/ 5654 h 10000"/>
              <a:gd name="connsiteX17-133" fmla="*/ 1210 w 10000"/>
              <a:gd name="connsiteY17-134" fmla="*/ 4308 h 10000"/>
              <a:gd name="connsiteX18-135" fmla="*/ 920 w 10000"/>
              <a:gd name="connsiteY18-136" fmla="*/ 3559 h 10000"/>
              <a:gd name="connsiteX19-137" fmla="*/ 4996 w 10000"/>
              <a:gd name="connsiteY19-138" fmla="*/ 9167 h 10000"/>
              <a:gd name="connsiteX20-139" fmla="*/ 1638 w 10000"/>
              <a:gd name="connsiteY20-140" fmla="*/ 5240 h 10000"/>
              <a:gd name="connsiteX21-141" fmla="*/ 7687 w 10000"/>
              <a:gd name="connsiteY21-142" fmla="*/ 6419 h 10000"/>
              <a:gd name="connsiteX22-143" fmla="*/ 4996 w 10000"/>
              <a:gd name="connsiteY22-144" fmla="*/ 9167 h 10000"/>
              <a:gd name="connsiteX0-145" fmla="*/ 8666 w 10000"/>
              <a:gd name="connsiteY0-146" fmla="*/ 766 h 10000"/>
              <a:gd name="connsiteX1-147" fmla="*/ 4995 w 10000"/>
              <a:gd name="connsiteY1-148" fmla="*/ 0 h 10000"/>
              <a:gd name="connsiteX2-149" fmla="*/ 1347 w 10000"/>
              <a:gd name="connsiteY2-150" fmla="*/ 757 h 10000"/>
              <a:gd name="connsiteX3-151" fmla="*/ 127 w 10000"/>
              <a:gd name="connsiteY3-152" fmla="*/ 3817 h 10000"/>
              <a:gd name="connsiteX4-153" fmla="*/ 4995 w 10000"/>
              <a:gd name="connsiteY4-154" fmla="*/ 10000 h 10000"/>
              <a:gd name="connsiteX5-155" fmla="*/ 9875 w 10000"/>
              <a:gd name="connsiteY5-156" fmla="*/ 3802 h 10000"/>
              <a:gd name="connsiteX6-157" fmla="*/ 8666 w 10000"/>
              <a:gd name="connsiteY6-158" fmla="*/ 766 h 10000"/>
              <a:gd name="connsiteX7-159" fmla="*/ 8899 w 10000"/>
              <a:gd name="connsiteY7-160" fmla="*/ 4053 h 10000"/>
              <a:gd name="connsiteX8-161" fmla="*/ 9082 w 10000"/>
              <a:gd name="connsiteY8-162" fmla="*/ 3546 h 10000"/>
              <a:gd name="connsiteX9-163" fmla="*/ 8899 w 10000"/>
              <a:gd name="connsiteY9-164" fmla="*/ 4053 h 10000"/>
              <a:gd name="connsiteX10-165" fmla="*/ 920 w 10000"/>
              <a:gd name="connsiteY10-166" fmla="*/ 3559 h 10000"/>
              <a:gd name="connsiteX11-167" fmla="*/ 912 w 10000"/>
              <a:gd name="connsiteY11-168" fmla="*/ 3534 h 10000"/>
              <a:gd name="connsiteX12-169" fmla="*/ 903 w 10000"/>
              <a:gd name="connsiteY12-170" fmla="*/ 3498 h 10000"/>
              <a:gd name="connsiteX13-171" fmla="*/ 863 w 10000"/>
              <a:gd name="connsiteY13-172" fmla="*/ 3322 h 10000"/>
              <a:gd name="connsiteX14-173" fmla="*/ 8543 w 10000"/>
              <a:gd name="connsiteY14-174" fmla="*/ 4832 h 10000"/>
              <a:gd name="connsiteX15-175" fmla="*/ 8120 w 10000"/>
              <a:gd name="connsiteY15-176" fmla="*/ 5654 h 10000"/>
              <a:gd name="connsiteX16-177" fmla="*/ 1210 w 10000"/>
              <a:gd name="connsiteY16-178" fmla="*/ 4308 h 10000"/>
              <a:gd name="connsiteX17-179" fmla="*/ 920 w 10000"/>
              <a:gd name="connsiteY17-180" fmla="*/ 3559 h 10000"/>
              <a:gd name="connsiteX18-181" fmla="*/ 4996 w 10000"/>
              <a:gd name="connsiteY18-182" fmla="*/ 9167 h 10000"/>
              <a:gd name="connsiteX19-183" fmla="*/ 1638 w 10000"/>
              <a:gd name="connsiteY19-184" fmla="*/ 5240 h 10000"/>
              <a:gd name="connsiteX20-185" fmla="*/ 7687 w 10000"/>
              <a:gd name="connsiteY20-186" fmla="*/ 6419 h 10000"/>
              <a:gd name="connsiteX21-187" fmla="*/ 4996 w 10000"/>
              <a:gd name="connsiteY21-188" fmla="*/ 9167 h 10000"/>
              <a:gd name="connsiteX0-189" fmla="*/ 8666 w 10000"/>
              <a:gd name="connsiteY0-190" fmla="*/ 766 h 10000"/>
              <a:gd name="connsiteX1-191" fmla="*/ 4995 w 10000"/>
              <a:gd name="connsiteY1-192" fmla="*/ 0 h 10000"/>
              <a:gd name="connsiteX2-193" fmla="*/ 1347 w 10000"/>
              <a:gd name="connsiteY2-194" fmla="*/ 757 h 10000"/>
              <a:gd name="connsiteX3-195" fmla="*/ 127 w 10000"/>
              <a:gd name="connsiteY3-196" fmla="*/ 3817 h 10000"/>
              <a:gd name="connsiteX4-197" fmla="*/ 4995 w 10000"/>
              <a:gd name="connsiteY4-198" fmla="*/ 10000 h 10000"/>
              <a:gd name="connsiteX5-199" fmla="*/ 9875 w 10000"/>
              <a:gd name="connsiteY5-200" fmla="*/ 3802 h 10000"/>
              <a:gd name="connsiteX6-201" fmla="*/ 8666 w 10000"/>
              <a:gd name="connsiteY6-202" fmla="*/ 766 h 10000"/>
              <a:gd name="connsiteX7-203" fmla="*/ 920 w 10000"/>
              <a:gd name="connsiteY7-204" fmla="*/ 3559 h 10000"/>
              <a:gd name="connsiteX8-205" fmla="*/ 912 w 10000"/>
              <a:gd name="connsiteY8-206" fmla="*/ 3534 h 10000"/>
              <a:gd name="connsiteX9-207" fmla="*/ 903 w 10000"/>
              <a:gd name="connsiteY9-208" fmla="*/ 3498 h 10000"/>
              <a:gd name="connsiteX10-209" fmla="*/ 863 w 10000"/>
              <a:gd name="connsiteY10-210" fmla="*/ 3322 h 10000"/>
              <a:gd name="connsiteX11-211" fmla="*/ 8543 w 10000"/>
              <a:gd name="connsiteY11-212" fmla="*/ 4832 h 10000"/>
              <a:gd name="connsiteX12-213" fmla="*/ 8120 w 10000"/>
              <a:gd name="connsiteY12-214" fmla="*/ 5654 h 10000"/>
              <a:gd name="connsiteX13-215" fmla="*/ 1210 w 10000"/>
              <a:gd name="connsiteY13-216" fmla="*/ 4308 h 10000"/>
              <a:gd name="connsiteX14-217" fmla="*/ 920 w 10000"/>
              <a:gd name="connsiteY14-218" fmla="*/ 3559 h 10000"/>
              <a:gd name="connsiteX15-219" fmla="*/ 4996 w 10000"/>
              <a:gd name="connsiteY15-220" fmla="*/ 9167 h 10000"/>
              <a:gd name="connsiteX16-221" fmla="*/ 1638 w 10000"/>
              <a:gd name="connsiteY16-222" fmla="*/ 5240 h 10000"/>
              <a:gd name="connsiteX17-223" fmla="*/ 7687 w 10000"/>
              <a:gd name="connsiteY17-224" fmla="*/ 6419 h 10000"/>
              <a:gd name="connsiteX18-225" fmla="*/ 4996 w 10000"/>
              <a:gd name="connsiteY18-226" fmla="*/ 9167 h 10000"/>
              <a:gd name="connsiteX0-227" fmla="*/ 8666 w 10000"/>
              <a:gd name="connsiteY0-228" fmla="*/ 766 h 10000"/>
              <a:gd name="connsiteX1-229" fmla="*/ 4995 w 10000"/>
              <a:gd name="connsiteY1-230" fmla="*/ 0 h 10000"/>
              <a:gd name="connsiteX2-231" fmla="*/ 1347 w 10000"/>
              <a:gd name="connsiteY2-232" fmla="*/ 757 h 10000"/>
              <a:gd name="connsiteX3-233" fmla="*/ 127 w 10000"/>
              <a:gd name="connsiteY3-234" fmla="*/ 3817 h 10000"/>
              <a:gd name="connsiteX4-235" fmla="*/ 4995 w 10000"/>
              <a:gd name="connsiteY4-236" fmla="*/ 10000 h 10000"/>
              <a:gd name="connsiteX5-237" fmla="*/ 9875 w 10000"/>
              <a:gd name="connsiteY5-238" fmla="*/ 3802 h 10000"/>
              <a:gd name="connsiteX6-239" fmla="*/ 8666 w 10000"/>
              <a:gd name="connsiteY6-240" fmla="*/ 766 h 10000"/>
              <a:gd name="connsiteX7-241" fmla="*/ 1210 w 10000"/>
              <a:gd name="connsiteY7-242" fmla="*/ 4308 h 10000"/>
              <a:gd name="connsiteX8-243" fmla="*/ 912 w 10000"/>
              <a:gd name="connsiteY8-244" fmla="*/ 3534 h 10000"/>
              <a:gd name="connsiteX9-245" fmla="*/ 903 w 10000"/>
              <a:gd name="connsiteY9-246" fmla="*/ 3498 h 10000"/>
              <a:gd name="connsiteX10-247" fmla="*/ 863 w 10000"/>
              <a:gd name="connsiteY10-248" fmla="*/ 3322 h 10000"/>
              <a:gd name="connsiteX11-249" fmla="*/ 8543 w 10000"/>
              <a:gd name="connsiteY11-250" fmla="*/ 4832 h 10000"/>
              <a:gd name="connsiteX12-251" fmla="*/ 8120 w 10000"/>
              <a:gd name="connsiteY12-252" fmla="*/ 5654 h 10000"/>
              <a:gd name="connsiteX13-253" fmla="*/ 1210 w 10000"/>
              <a:gd name="connsiteY13-254" fmla="*/ 4308 h 10000"/>
              <a:gd name="connsiteX14-255" fmla="*/ 4996 w 10000"/>
              <a:gd name="connsiteY14-256" fmla="*/ 9167 h 10000"/>
              <a:gd name="connsiteX15-257" fmla="*/ 1638 w 10000"/>
              <a:gd name="connsiteY15-258" fmla="*/ 5240 h 10000"/>
              <a:gd name="connsiteX16-259" fmla="*/ 7687 w 10000"/>
              <a:gd name="connsiteY16-260" fmla="*/ 6419 h 10000"/>
              <a:gd name="connsiteX17-261" fmla="*/ 4996 w 10000"/>
              <a:gd name="connsiteY17-262" fmla="*/ 9167 h 10000"/>
              <a:gd name="connsiteX0-263" fmla="*/ 8666 w 10000"/>
              <a:gd name="connsiteY0-264" fmla="*/ 766 h 10000"/>
              <a:gd name="connsiteX1-265" fmla="*/ 4995 w 10000"/>
              <a:gd name="connsiteY1-266" fmla="*/ 0 h 10000"/>
              <a:gd name="connsiteX2-267" fmla="*/ 1347 w 10000"/>
              <a:gd name="connsiteY2-268" fmla="*/ 757 h 10000"/>
              <a:gd name="connsiteX3-269" fmla="*/ 127 w 10000"/>
              <a:gd name="connsiteY3-270" fmla="*/ 3817 h 10000"/>
              <a:gd name="connsiteX4-271" fmla="*/ 4995 w 10000"/>
              <a:gd name="connsiteY4-272" fmla="*/ 10000 h 10000"/>
              <a:gd name="connsiteX5-273" fmla="*/ 9875 w 10000"/>
              <a:gd name="connsiteY5-274" fmla="*/ 3802 h 10000"/>
              <a:gd name="connsiteX6-275" fmla="*/ 8666 w 10000"/>
              <a:gd name="connsiteY6-276" fmla="*/ 766 h 10000"/>
              <a:gd name="connsiteX7-277" fmla="*/ 1210 w 10000"/>
              <a:gd name="connsiteY7-278" fmla="*/ 4308 h 10000"/>
              <a:gd name="connsiteX8-279" fmla="*/ 912 w 10000"/>
              <a:gd name="connsiteY8-280" fmla="*/ 3534 h 10000"/>
              <a:gd name="connsiteX9-281" fmla="*/ 903 w 10000"/>
              <a:gd name="connsiteY9-282" fmla="*/ 3498 h 10000"/>
              <a:gd name="connsiteX10-283" fmla="*/ 8543 w 10000"/>
              <a:gd name="connsiteY10-284" fmla="*/ 4832 h 10000"/>
              <a:gd name="connsiteX11-285" fmla="*/ 8120 w 10000"/>
              <a:gd name="connsiteY11-286" fmla="*/ 5654 h 10000"/>
              <a:gd name="connsiteX12-287" fmla="*/ 1210 w 10000"/>
              <a:gd name="connsiteY12-288" fmla="*/ 4308 h 10000"/>
              <a:gd name="connsiteX13-289" fmla="*/ 4996 w 10000"/>
              <a:gd name="connsiteY13-290" fmla="*/ 9167 h 10000"/>
              <a:gd name="connsiteX14-291" fmla="*/ 1638 w 10000"/>
              <a:gd name="connsiteY14-292" fmla="*/ 5240 h 10000"/>
              <a:gd name="connsiteX15-293" fmla="*/ 7687 w 10000"/>
              <a:gd name="connsiteY15-294" fmla="*/ 6419 h 10000"/>
              <a:gd name="connsiteX16-295" fmla="*/ 4996 w 10000"/>
              <a:gd name="connsiteY16-296" fmla="*/ 9167 h 10000"/>
              <a:gd name="connsiteX0-297" fmla="*/ 8666 w 10000"/>
              <a:gd name="connsiteY0-298" fmla="*/ 766 h 10000"/>
              <a:gd name="connsiteX1-299" fmla="*/ 4995 w 10000"/>
              <a:gd name="connsiteY1-300" fmla="*/ 0 h 10000"/>
              <a:gd name="connsiteX2-301" fmla="*/ 1347 w 10000"/>
              <a:gd name="connsiteY2-302" fmla="*/ 757 h 10000"/>
              <a:gd name="connsiteX3-303" fmla="*/ 127 w 10000"/>
              <a:gd name="connsiteY3-304" fmla="*/ 3817 h 10000"/>
              <a:gd name="connsiteX4-305" fmla="*/ 4995 w 10000"/>
              <a:gd name="connsiteY4-306" fmla="*/ 10000 h 10000"/>
              <a:gd name="connsiteX5-307" fmla="*/ 9875 w 10000"/>
              <a:gd name="connsiteY5-308" fmla="*/ 3802 h 10000"/>
              <a:gd name="connsiteX6-309" fmla="*/ 8666 w 10000"/>
              <a:gd name="connsiteY6-310" fmla="*/ 766 h 10000"/>
              <a:gd name="connsiteX7-311" fmla="*/ 1210 w 10000"/>
              <a:gd name="connsiteY7-312" fmla="*/ 4308 h 10000"/>
              <a:gd name="connsiteX8-313" fmla="*/ 912 w 10000"/>
              <a:gd name="connsiteY8-314" fmla="*/ 3534 h 10000"/>
              <a:gd name="connsiteX9-315" fmla="*/ 8543 w 10000"/>
              <a:gd name="connsiteY9-316" fmla="*/ 4832 h 10000"/>
              <a:gd name="connsiteX10-317" fmla="*/ 8120 w 10000"/>
              <a:gd name="connsiteY10-318" fmla="*/ 5654 h 10000"/>
              <a:gd name="connsiteX11-319" fmla="*/ 1210 w 10000"/>
              <a:gd name="connsiteY11-320" fmla="*/ 4308 h 10000"/>
              <a:gd name="connsiteX12-321" fmla="*/ 4996 w 10000"/>
              <a:gd name="connsiteY12-322" fmla="*/ 9167 h 10000"/>
              <a:gd name="connsiteX13-323" fmla="*/ 1638 w 10000"/>
              <a:gd name="connsiteY13-324" fmla="*/ 5240 h 10000"/>
              <a:gd name="connsiteX14-325" fmla="*/ 7687 w 10000"/>
              <a:gd name="connsiteY14-326" fmla="*/ 6419 h 10000"/>
              <a:gd name="connsiteX15-327" fmla="*/ 4996 w 10000"/>
              <a:gd name="connsiteY15-328" fmla="*/ 9167 h 10000"/>
              <a:gd name="connsiteX0-329" fmla="*/ 8666 w 10000"/>
              <a:gd name="connsiteY0-330" fmla="*/ 766 h 10000"/>
              <a:gd name="connsiteX1-331" fmla="*/ 4995 w 10000"/>
              <a:gd name="connsiteY1-332" fmla="*/ 0 h 10000"/>
              <a:gd name="connsiteX2-333" fmla="*/ 1347 w 10000"/>
              <a:gd name="connsiteY2-334" fmla="*/ 757 h 10000"/>
              <a:gd name="connsiteX3-335" fmla="*/ 127 w 10000"/>
              <a:gd name="connsiteY3-336" fmla="*/ 3817 h 10000"/>
              <a:gd name="connsiteX4-337" fmla="*/ 4995 w 10000"/>
              <a:gd name="connsiteY4-338" fmla="*/ 10000 h 10000"/>
              <a:gd name="connsiteX5-339" fmla="*/ 9875 w 10000"/>
              <a:gd name="connsiteY5-340" fmla="*/ 3802 h 10000"/>
              <a:gd name="connsiteX6-341" fmla="*/ 8666 w 10000"/>
              <a:gd name="connsiteY6-342" fmla="*/ 766 h 10000"/>
              <a:gd name="connsiteX7-343" fmla="*/ 8120 w 10000"/>
              <a:gd name="connsiteY7-344" fmla="*/ 5654 h 10000"/>
              <a:gd name="connsiteX8-345" fmla="*/ 912 w 10000"/>
              <a:gd name="connsiteY8-346" fmla="*/ 3534 h 10000"/>
              <a:gd name="connsiteX9-347" fmla="*/ 8543 w 10000"/>
              <a:gd name="connsiteY9-348" fmla="*/ 4832 h 10000"/>
              <a:gd name="connsiteX10-349" fmla="*/ 8120 w 10000"/>
              <a:gd name="connsiteY10-350" fmla="*/ 5654 h 10000"/>
              <a:gd name="connsiteX11-351" fmla="*/ 4996 w 10000"/>
              <a:gd name="connsiteY11-352" fmla="*/ 9167 h 10000"/>
              <a:gd name="connsiteX12-353" fmla="*/ 1638 w 10000"/>
              <a:gd name="connsiteY12-354" fmla="*/ 5240 h 10000"/>
              <a:gd name="connsiteX13-355" fmla="*/ 7687 w 10000"/>
              <a:gd name="connsiteY13-356" fmla="*/ 6419 h 10000"/>
              <a:gd name="connsiteX14-357" fmla="*/ 4996 w 10000"/>
              <a:gd name="connsiteY14-358" fmla="*/ 9167 h 10000"/>
              <a:gd name="connsiteX0-359" fmla="*/ 8666 w 10000"/>
              <a:gd name="connsiteY0-360" fmla="*/ 766 h 10000"/>
              <a:gd name="connsiteX1-361" fmla="*/ 4995 w 10000"/>
              <a:gd name="connsiteY1-362" fmla="*/ 0 h 10000"/>
              <a:gd name="connsiteX2-363" fmla="*/ 1347 w 10000"/>
              <a:gd name="connsiteY2-364" fmla="*/ 757 h 10000"/>
              <a:gd name="connsiteX3-365" fmla="*/ 127 w 10000"/>
              <a:gd name="connsiteY3-366" fmla="*/ 3817 h 10000"/>
              <a:gd name="connsiteX4-367" fmla="*/ 4995 w 10000"/>
              <a:gd name="connsiteY4-368" fmla="*/ 10000 h 10000"/>
              <a:gd name="connsiteX5-369" fmla="*/ 9875 w 10000"/>
              <a:gd name="connsiteY5-370" fmla="*/ 3802 h 10000"/>
              <a:gd name="connsiteX6-371" fmla="*/ 8666 w 10000"/>
              <a:gd name="connsiteY6-372" fmla="*/ 766 h 10000"/>
              <a:gd name="connsiteX7-373" fmla="*/ 8120 w 10000"/>
              <a:gd name="connsiteY7-374" fmla="*/ 5654 h 10000"/>
              <a:gd name="connsiteX8-375" fmla="*/ 8543 w 10000"/>
              <a:gd name="connsiteY8-376" fmla="*/ 4832 h 10000"/>
              <a:gd name="connsiteX9-377" fmla="*/ 8120 w 10000"/>
              <a:gd name="connsiteY9-378" fmla="*/ 5654 h 10000"/>
              <a:gd name="connsiteX10-379" fmla="*/ 4996 w 10000"/>
              <a:gd name="connsiteY10-380" fmla="*/ 9167 h 10000"/>
              <a:gd name="connsiteX11-381" fmla="*/ 1638 w 10000"/>
              <a:gd name="connsiteY11-382" fmla="*/ 5240 h 10000"/>
              <a:gd name="connsiteX12-383" fmla="*/ 7687 w 10000"/>
              <a:gd name="connsiteY12-384" fmla="*/ 6419 h 10000"/>
              <a:gd name="connsiteX13-385" fmla="*/ 4996 w 10000"/>
              <a:gd name="connsiteY13-386" fmla="*/ 9167 h 10000"/>
              <a:gd name="connsiteX0-387" fmla="*/ 8666 w 10000"/>
              <a:gd name="connsiteY0-388" fmla="*/ 766 h 10000"/>
              <a:gd name="connsiteX1-389" fmla="*/ 4995 w 10000"/>
              <a:gd name="connsiteY1-390" fmla="*/ 0 h 10000"/>
              <a:gd name="connsiteX2-391" fmla="*/ 1347 w 10000"/>
              <a:gd name="connsiteY2-392" fmla="*/ 757 h 10000"/>
              <a:gd name="connsiteX3-393" fmla="*/ 127 w 10000"/>
              <a:gd name="connsiteY3-394" fmla="*/ 3817 h 10000"/>
              <a:gd name="connsiteX4-395" fmla="*/ 4995 w 10000"/>
              <a:gd name="connsiteY4-396" fmla="*/ 10000 h 10000"/>
              <a:gd name="connsiteX5-397" fmla="*/ 9875 w 10000"/>
              <a:gd name="connsiteY5-398" fmla="*/ 3802 h 10000"/>
              <a:gd name="connsiteX6-399" fmla="*/ 8666 w 10000"/>
              <a:gd name="connsiteY6-400" fmla="*/ 766 h 10000"/>
              <a:gd name="connsiteX7-401" fmla="*/ 4996 w 10000"/>
              <a:gd name="connsiteY7-402" fmla="*/ 9167 h 10000"/>
              <a:gd name="connsiteX8-403" fmla="*/ 1638 w 10000"/>
              <a:gd name="connsiteY8-404" fmla="*/ 5240 h 10000"/>
              <a:gd name="connsiteX9-405" fmla="*/ 7687 w 10000"/>
              <a:gd name="connsiteY9-406" fmla="*/ 6419 h 10000"/>
              <a:gd name="connsiteX10-407" fmla="*/ 4996 w 10000"/>
              <a:gd name="connsiteY10-408" fmla="*/ 9167 h 10000"/>
              <a:gd name="connsiteX0-409" fmla="*/ 8666 w 10000"/>
              <a:gd name="connsiteY0-410" fmla="*/ 766 h 10000"/>
              <a:gd name="connsiteX1-411" fmla="*/ 4995 w 10000"/>
              <a:gd name="connsiteY1-412" fmla="*/ 0 h 10000"/>
              <a:gd name="connsiteX2-413" fmla="*/ 1347 w 10000"/>
              <a:gd name="connsiteY2-414" fmla="*/ 757 h 10000"/>
              <a:gd name="connsiteX3-415" fmla="*/ 127 w 10000"/>
              <a:gd name="connsiteY3-416" fmla="*/ 3817 h 10000"/>
              <a:gd name="connsiteX4-417" fmla="*/ 4995 w 10000"/>
              <a:gd name="connsiteY4-418" fmla="*/ 10000 h 10000"/>
              <a:gd name="connsiteX5-419" fmla="*/ 9875 w 10000"/>
              <a:gd name="connsiteY5-420" fmla="*/ 3802 h 10000"/>
              <a:gd name="connsiteX6-421" fmla="*/ 8666 w 10000"/>
              <a:gd name="connsiteY6-422" fmla="*/ 766 h 10000"/>
              <a:gd name="connsiteX7-423" fmla="*/ 4996 w 10000"/>
              <a:gd name="connsiteY7-424" fmla="*/ 9167 h 10000"/>
              <a:gd name="connsiteX8-425" fmla="*/ 1638 w 10000"/>
              <a:gd name="connsiteY8-426" fmla="*/ 5240 h 10000"/>
              <a:gd name="connsiteX9-427" fmla="*/ 4996 w 10000"/>
              <a:gd name="connsiteY9-428" fmla="*/ 9167 h 10000"/>
              <a:gd name="connsiteX0-429" fmla="*/ 8666 w 10000"/>
              <a:gd name="connsiteY0-430" fmla="*/ 766 h 10000"/>
              <a:gd name="connsiteX1-431" fmla="*/ 4995 w 10000"/>
              <a:gd name="connsiteY1-432" fmla="*/ 0 h 10000"/>
              <a:gd name="connsiteX2-433" fmla="*/ 1347 w 10000"/>
              <a:gd name="connsiteY2-434" fmla="*/ 757 h 10000"/>
              <a:gd name="connsiteX3-435" fmla="*/ 127 w 10000"/>
              <a:gd name="connsiteY3-436" fmla="*/ 3817 h 10000"/>
              <a:gd name="connsiteX4-437" fmla="*/ 4995 w 10000"/>
              <a:gd name="connsiteY4-438" fmla="*/ 10000 h 10000"/>
              <a:gd name="connsiteX5-439" fmla="*/ 9875 w 10000"/>
              <a:gd name="connsiteY5-440" fmla="*/ 3802 h 10000"/>
              <a:gd name="connsiteX6-441" fmla="*/ 8666 w 10000"/>
              <a:gd name="connsiteY6-442" fmla="*/ 76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8666" y="766"/>
                </a:moveTo>
                <a:cubicBezTo>
                  <a:pt x="7775" y="287"/>
                  <a:pt x="6377" y="0"/>
                  <a:pt x="4995" y="0"/>
                </a:cubicBezTo>
                <a:cubicBezTo>
                  <a:pt x="3622" y="0"/>
                  <a:pt x="2237" y="284"/>
                  <a:pt x="1347" y="757"/>
                </a:cubicBezTo>
                <a:cubicBezTo>
                  <a:pt x="253" y="1338"/>
                  <a:pt x="-257" y="2634"/>
                  <a:pt x="127" y="3817"/>
                </a:cubicBezTo>
                <a:cubicBezTo>
                  <a:pt x="976" y="6420"/>
                  <a:pt x="3396" y="10000"/>
                  <a:pt x="4995" y="10000"/>
                </a:cubicBezTo>
                <a:cubicBezTo>
                  <a:pt x="6594" y="10003"/>
                  <a:pt x="9031" y="6401"/>
                  <a:pt x="9875" y="3802"/>
                </a:cubicBezTo>
                <a:cubicBezTo>
                  <a:pt x="10255" y="2628"/>
                  <a:pt x="9749" y="1346"/>
                  <a:pt x="8666" y="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组合 293"/>
          <p:cNvGrpSpPr/>
          <p:nvPr/>
        </p:nvGrpSpPr>
        <p:grpSpPr>
          <a:xfrm>
            <a:off x="7017313" y="1459818"/>
            <a:ext cx="262507" cy="328134"/>
            <a:chOff x="8130430" y="3625880"/>
            <a:chExt cx="262507" cy="328134"/>
          </a:xfrm>
        </p:grpSpPr>
        <p:sp>
          <p:nvSpPr>
            <p:cNvPr id="4" name="任意多边形: 形状 294"/>
            <p:cNvSpPr/>
            <p:nvPr/>
          </p:nvSpPr>
          <p:spPr>
            <a:xfrm>
              <a:off x="8130430" y="3658694"/>
              <a:ext cx="262507" cy="262507"/>
            </a:xfrm>
            <a:custGeom>
              <a:avLst/>
              <a:gdLst>
                <a:gd name="connsiteX0" fmla="*/ 32813 w 262507"/>
                <a:gd name="connsiteY0" fmla="*/ 98440 h 262507"/>
                <a:gd name="connsiteX1" fmla="*/ 131254 w 262507"/>
                <a:gd name="connsiteY1" fmla="*/ 0 h 262507"/>
                <a:gd name="connsiteX2" fmla="*/ 131254 w 262507"/>
                <a:gd name="connsiteY2" fmla="*/ 0 h 262507"/>
                <a:gd name="connsiteX3" fmla="*/ 229694 w 262507"/>
                <a:gd name="connsiteY3" fmla="*/ 98440 h 262507"/>
                <a:gd name="connsiteX4" fmla="*/ 229694 w 262507"/>
                <a:gd name="connsiteY4" fmla="*/ 229694 h 262507"/>
                <a:gd name="connsiteX5" fmla="*/ 262507 w 262507"/>
                <a:gd name="connsiteY5" fmla="*/ 262507 h 262507"/>
                <a:gd name="connsiteX6" fmla="*/ 262507 w 262507"/>
                <a:gd name="connsiteY6" fmla="*/ 262507 h 262507"/>
                <a:gd name="connsiteX7" fmla="*/ 0 w 262507"/>
                <a:gd name="connsiteY7" fmla="*/ 262507 h 262507"/>
                <a:gd name="connsiteX8" fmla="*/ 32813 w 262507"/>
                <a:gd name="connsiteY8" fmla="*/ 229694 h 262507"/>
                <a:gd name="connsiteX9" fmla="*/ 32813 w 262507"/>
                <a:gd name="connsiteY9" fmla="*/ 98440 h 2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507" h="262507">
                  <a:moveTo>
                    <a:pt x="32813" y="98440"/>
                  </a:moveTo>
                  <a:cubicBezTo>
                    <a:pt x="32813" y="44298"/>
                    <a:pt x="77112" y="0"/>
                    <a:pt x="131254" y="0"/>
                  </a:cubicBezTo>
                  <a:lnTo>
                    <a:pt x="131254" y="0"/>
                  </a:lnTo>
                  <a:cubicBezTo>
                    <a:pt x="185395" y="0"/>
                    <a:pt x="229694" y="44298"/>
                    <a:pt x="229694" y="98440"/>
                  </a:cubicBezTo>
                  <a:lnTo>
                    <a:pt x="229694" y="229694"/>
                  </a:lnTo>
                  <a:cubicBezTo>
                    <a:pt x="229694" y="247741"/>
                    <a:pt x="244460" y="262507"/>
                    <a:pt x="262507" y="262507"/>
                  </a:cubicBezTo>
                  <a:lnTo>
                    <a:pt x="262507" y="262507"/>
                  </a:lnTo>
                  <a:lnTo>
                    <a:pt x="0" y="262507"/>
                  </a:lnTo>
                  <a:cubicBezTo>
                    <a:pt x="18047" y="262507"/>
                    <a:pt x="32813" y="247741"/>
                    <a:pt x="32813" y="229694"/>
                  </a:cubicBezTo>
                  <a:lnTo>
                    <a:pt x="32813" y="98440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" name="任意多边形: 形状 295"/>
            <p:cNvSpPr/>
            <p:nvPr/>
          </p:nvSpPr>
          <p:spPr>
            <a:xfrm>
              <a:off x="8237074" y="3929404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6" name="任意多边形: 形状 296"/>
            <p:cNvSpPr/>
            <p:nvPr/>
          </p:nvSpPr>
          <p:spPr>
            <a:xfrm>
              <a:off x="8245277" y="3625880"/>
              <a:ext cx="32813" cy="32813"/>
            </a:xfrm>
            <a:custGeom>
              <a:avLst/>
              <a:gdLst>
                <a:gd name="connsiteX0" fmla="*/ 32813 w 32813"/>
                <a:gd name="connsiteY0" fmla="*/ 32813 h 32813"/>
                <a:gd name="connsiteX1" fmla="*/ 32813 w 32813"/>
                <a:gd name="connsiteY1" fmla="*/ 16407 h 32813"/>
                <a:gd name="connsiteX2" fmla="*/ 16407 w 32813"/>
                <a:gd name="connsiteY2" fmla="*/ 0 h 32813"/>
                <a:gd name="connsiteX3" fmla="*/ 0 w 32813"/>
                <a:gd name="connsiteY3" fmla="*/ 16407 h 32813"/>
                <a:gd name="connsiteX4" fmla="*/ 0 w 32813"/>
                <a:gd name="connsiteY4" fmla="*/ 32813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13" h="32813">
                  <a:moveTo>
                    <a:pt x="32813" y="32813"/>
                  </a:moveTo>
                  <a:lnTo>
                    <a:pt x="32813" y="16407"/>
                  </a:lnTo>
                  <a:cubicBezTo>
                    <a:pt x="32813" y="7383"/>
                    <a:pt x="25430" y="0"/>
                    <a:pt x="16407" y="0"/>
                  </a:cubicBezTo>
                  <a:cubicBezTo>
                    <a:pt x="7383" y="0"/>
                    <a:pt x="0" y="7383"/>
                    <a:pt x="0" y="16407"/>
                  </a:cubicBezTo>
                  <a:lnTo>
                    <a:pt x="0" y="32813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7" name="任意多边形: 形状 297"/>
            <p:cNvSpPr/>
            <p:nvPr/>
          </p:nvSpPr>
          <p:spPr>
            <a:xfrm>
              <a:off x="8196057" y="3691507"/>
              <a:ext cx="65627" cy="65627"/>
            </a:xfrm>
            <a:custGeom>
              <a:avLst/>
              <a:gdLst>
                <a:gd name="connsiteX0" fmla="*/ 65627 w 65626"/>
                <a:gd name="connsiteY0" fmla="*/ 0 h 65626"/>
                <a:gd name="connsiteX1" fmla="*/ 0 w 65626"/>
                <a:gd name="connsiteY1" fmla="*/ 65627 h 6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26" h="65626">
                  <a:moveTo>
                    <a:pt x="65627" y="0"/>
                  </a:moveTo>
                  <a:cubicBezTo>
                    <a:pt x="29532" y="0"/>
                    <a:pt x="0" y="29532"/>
                    <a:pt x="0" y="65627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sp>
        <p:nvSpPr>
          <p:cNvPr id="8" name="矩形 171"/>
          <p:cNvSpPr/>
          <p:nvPr/>
        </p:nvSpPr>
        <p:spPr>
          <a:xfrm>
            <a:off x="4353560" y="2339975"/>
            <a:ext cx="2207895" cy="332295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При адресовании документа в структурное подразделение организации в реквизите "адресат" указывается в именительном падеже наименование организации, ниже - наименование структурного подразделения. Например: </a:t>
            </a:r>
            <a:endParaRPr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endParaRPr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10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Министерство цифрового развития,</a:t>
            </a:r>
            <a:endParaRPr sz="10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sz="10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связи и массовых коммуникаций </a:t>
            </a:r>
            <a:endParaRPr sz="10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sz="10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Российской Федерации </a:t>
            </a:r>
            <a:endParaRPr sz="10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sz="10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Директору Департамента экономики </a:t>
            </a:r>
            <a:endParaRPr sz="10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            </a:t>
            </a:r>
            <a:r>
              <a:rPr sz="10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и финансов</a:t>
            </a:r>
            <a:endParaRPr sz="10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endParaRPr sz="10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            К</a:t>
            </a:r>
            <a:r>
              <a:rPr sz="10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арецкой С.С.</a:t>
            </a:r>
            <a:endParaRPr sz="10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sz="10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10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    </a:t>
            </a:r>
            <a:r>
              <a:rPr sz="10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office@digital.gov.ru</a:t>
            </a:r>
            <a:endParaRPr sz="10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171"/>
          <p:cNvSpPr/>
          <p:nvPr/>
        </p:nvSpPr>
        <p:spPr>
          <a:xfrm>
            <a:off x="10454640" y="2313940"/>
            <a:ext cx="1736725" cy="2768600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При адресовании документа физическому лицу указывают фамилию </a:t>
            </a: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и инициалы получателя, затем – почтовый адрес. Например:</a:t>
            </a:r>
            <a:endParaRPr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endParaRPr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r>
              <a:rPr lang="ru-RU"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Елисееву А.П.</a:t>
            </a:r>
            <a:endParaRPr sz="11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endParaRPr sz="11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Комсомольская</a:t>
            </a:r>
            <a:endParaRPr sz="11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ул., д. 5, кв. 45, </a:t>
            </a:r>
            <a:endParaRPr sz="11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    </a:t>
            </a:r>
            <a:r>
              <a:rPr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п. </a:t>
            </a:r>
            <a:r>
              <a:rPr lang="ru-RU"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ахабин</a:t>
            </a:r>
            <a:r>
              <a:rPr lang="ru-RU"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sz="11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Московская обл., </a:t>
            </a:r>
            <a:endParaRPr sz="11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    </a:t>
            </a:r>
            <a:r>
              <a:rPr sz="11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143430</a:t>
            </a:r>
            <a:endParaRPr sz="11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任意多边形: 形状 160"/>
          <p:cNvSpPr/>
          <p:nvPr/>
        </p:nvSpPr>
        <p:spPr>
          <a:xfrm rot="5945343">
            <a:off x="10727907" y="1154246"/>
            <a:ext cx="1313738" cy="882458"/>
          </a:xfrm>
          <a:custGeom>
            <a:avLst/>
            <a:gdLst>
              <a:gd name="connsiteX0" fmla="*/ 1985204 w 5755037"/>
              <a:gd name="connsiteY0" fmla="*/ 5311470 h 5749274"/>
              <a:gd name="connsiteX1" fmla="*/ 4941347 w 5755037"/>
              <a:gd name="connsiteY1" fmla="*/ 5624621 h 5749274"/>
              <a:gd name="connsiteX2" fmla="*/ 5692908 w 5755037"/>
              <a:gd name="connsiteY2" fmla="*/ 3031733 h 5749274"/>
              <a:gd name="connsiteX3" fmla="*/ 3676218 w 5755037"/>
              <a:gd name="connsiteY3" fmla="*/ 12961 h 5749274"/>
              <a:gd name="connsiteX4" fmla="*/ 331768 w 5755037"/>
              <a:gd name="connsiteY4" fmla="*/ 2067229 h 5749274"/>
              <a:gd name="connsiteX5" fmla="*/ 306716 w 5755037"/>
              <a:gd name="connsiteY5" fmla="*/ 5073476 h 5749274"/>
              <a:gd name="connsiteX6" fmla="*/ 1985204 w 5755037"/>
              <a:gd name="connsiteY6" fmla="*/ 5311470 h 5749274"/>
              <a:gd name="connsiteX0-1" fmla="*/ 2155999 w 5925832"/>
              <a:gd name="connsiteY0-2" fmla="*/ 5347878 h 5785682"/>
              <a:gd name="connsiteX1-3" fmla="*/ 5112142 w 5925832"/>
              <a:gd name="connsiteY1-4" fmla="*/ 5661029 h 5785682"/>
              <a:gd name="connsiteX2-5" fmla="*/ 5863703 w 5925832"/>
              <a:gd name="connsiteY2-6" fmla="*/ 3068141 h 5785682"/>
              <a:gd name="connsiteX3-7" fmla="*/ 3847013 w 5925832"/>
              <a:gd name="connsiteY3-8" fmla="*/ 49369 h 5785682"/>
              <a:gd name="connsiteX4-9" fmla="*/ 264568 w 5925832"/>
              <a:gd name="connsiteY4-10" fmla="*/ 1477335 h 5785682"/>
              <a:gd name="connsiteX5-11" fmla="*/ 477511 w 5925832"/>
              <a:gd name="connsiteY5-12" fmla="*/ 5109884 h 5785682"/>
              <a:gd name="connsiteX6-13" fmla="*/ 2155999 w 5925832"/>
              <a:gd name="connsiteY6-14" fmla="*/ 5347878 h 5785682"/>
              <a:gd name="connsiteX0-15" fmla="*/ 2417831 w 6187664"/>
              <a:gd name="connsiteY0-16" fmla="*/ 5347878 h 5784102"/>
              <a:gd name="connsiteX1-17" fmla="*/ 5373974 w 6187664"/>
              <a:gd name="connsiteY1-18" fmla="*/ 5661029 h 5784102"/>
              <a:gd name="connsiteX2-19" fmla="*/ 6125535 w 6187664"/>
              <a:gd name="connsiteY2-20" fmla="*/ 3068141 h 5784102"/>
              <a:gd name="connsiteX3-21" fmla="*/ 4108845 w 6187664"/>
              <a:gd name="connsiteY3-22" fmla="*/ 49369 h 5784102"/>
              <a:gd name="connsiteX4-23" fmla="*/ 526400 w 6187664"/>
              <a:gd name="connsiteY4-24" fmla="*/ 1477335 h 5784102"/>
              <a:gd name="connsiteX5-25" fmla="*/ 175672 w 6187664"/>
              <a:gd name="connsiteY5-26" fmla="*/ 5185040 h 5784102"/>
              <a:gd name="connsiteX6-27" fmla="*/ 2417831 w 6187664"/>
              <a:gd name="connsiteY6-28" fmla="*/ 5347878 h 5784102"/>
              <a:gd name="connsiteX0-29" fmla="*/ 2569535 w 6339368"/>
              <a:gd name="connsiteY0-30" fmla="*/ 5347878 h 5784102"/>
              <a:gd name="connsiteX1-31" fmla="*/ 5525678 w 6339368"/>
              <a:gd name="connsiteY1-32" fmla="*/ 5661029 h 5784102"/>
              <a:gd name="connsiteX2-33" fmla="*/ 6277239 w 6339368"/>
              <a:gd name="connsiteY2-34" fmla="*/ 3068141 h 5784102"/>
              <a:gd name="connsiteX3-35" fmla="*/ 4260549 w 6339368"/>
              <a:gd name="connsiteY3-36" fmla="*/ 49369 h 5784102"/>
              <a:gd name="connsiteX4-37" fmla="*/ 678104 w 6339368"/>
              <a:gd name="connsiteY4-38" fmla="*/ 1477335 h 5784102"/>
              <a:gd name="connsiteX5-39" fmla="*/ 126959 w 6339368"/>
              <a:gd name="connsiteY5-40" fmla="*/ 5185040 h 5784102"/>
              <a:gd name="connsiteX6-41" fmla="*/ 2569535 w 6339368"/>
              <a:gd name="connsiteY6-42" fmla="*/ 5347878 h 5784102"/>
              <a:gd name="connsiteX0-43" fmla="*/ 2569535 w 6339368"/>
              <a:gd name="connsiteY0-44" fmla="*/ 5347878 h 5784102"/>
              <a:gd name="connsiteX1-45" fmla="*/ 5525678 w 6339368"/>
              <a:gd name="connsiteY1-46" fmla="*/ 5661029 h 5784102"/>
              <a:gd name="connsiteX2-47" fmla="*/ 6277239 w 6339368"/>
              <a:gd name="connsiteY2-48" fmla="*/ 3068141 h 5784102"/>
              <a:gd name="connsiteX3-49" fmla="*/ 4260549 w 6339368"/>
              <a:gd name="connsiteY3-50" fmla="*/ 49369 h 5784102"/>
              <a:gd name="connsiteX4-51" fmla="*/ 678104 w 6339368"/>
              <a:gd name="connsiteY4-52" fmla="*/ 1477335 h 5784102"/>
              <a:gd name="connsiteX5-53" fmla="*/ 126959 w 6339368"/>
              <a:gd name="connsiteY5-54" fmla="*/ 5185040 h 5784102"/>
              <a:gd name="connsiteX6-55" fmla="*/ 2569535 w 6339368"/>
              <a:gd name="connsiteY6-56" fmla="*/ 5347878 h 5784102"/>
              <a:gd name="connsiteX0-57" fmla="*/ 2590252 w 6360085"/>
              <a:gd name="connsiteY0-58" fmla="*/ 5388823 h 5825047"/>
              <a:gd name="connsiteX1-59" fmla="*/ 5546395 w 6360085"/>
              <a:gd name="connsiteY1-60" fmla="*/ 5701974 h 5825047"/>
              <a:gd name="connsiteX2-61" fmla="*/ 6297956 w 6360085"/>
              <a:gd name="connsiteY2-62" fmla="*/ 3109086 h 5825047"/>
              <a:gd name="connsiteX3-63" fmla="*/ 4281266 w 6360085"/>
              <a:gd name="connsiteY3-64" fmla="*/ 90314 h 5825047"/>
              <a:gd name="connsiteX4-65" fmla="*/ 698821 w 6360085"/>
              <a:gd name="connsiteY4-66" fmla="*/ 1518280 h 5825047"/>
              <a:gd name="connsiteX5-67" fmla="*/ 147676 w 6360085"/>
              <a:gd name="connsiteY5-68" fmla="*/ 5225985 h 5825047"/>
              <a:gd name="connsiteX6-69" fmla="*/ 2590252 w 6360085"/>
              <a:gd name="connsiteY6-70" fmla="*/ 5388823 h 5825047"/>
              <a:gd name="connsiteX0-71" fmla="*/ 3019254 w 6383707"/>
              <a:gd name="connsiteY0-72" fmla="*/ 3892831 h 5708540"/>
              <a:gd name="connsiteX1-73" fmla="*/ 5575915 w 6383707"/>
              <a:gd name="connsiteY1-74" fmla="*/ 5701974 h 5708540"/>
              <a:gd name="connsiteX2-75" fmla="*/ 6327476 w 6383707"/>
              <a:gd name="connsiteY2-76" fmla="*/ 3109086 h 5708540"/>
              <a:gd name="connsiteX3-77" fmla="*/ 4310786 w 6383707"/>
              <a:gd name="connsiteY3-78" fmla="*/ 90314 h 5708540"/>
              <a:gd name="connsiteX4-79" fmla="*/ 728341 w 6383707"/>
              <a:gd name="connsiteY4-80" fmla="*/ 1518280 h 5708540"/>
              <a:gd name="connsiteX5-81" fmla="*/ 177196 w 6383707"/>
              <a:gd name="connsiteY5-82" fmla="*/ 5225985 h 5708540"/>
              <a:gd name="connsiteX6-83" fmla="*/ 3019254 w 6383707"/>
              <a:gd name="connsiteY6-84" fmla="*/ 3892831 h 5708540"/>
              <a:gd name="connsiteX0-85" fmla="*/ 3020412 w 6383769"/>
              <a:gd name="connsiteY0-86" fmla="*/ 5215835 h 5794298"/>
              <a:gd name="connsiteX1-87" fmla="*/ 5575992 w 6383769"/>
              <a:gd name="connsiteY1-88" fmla="*/ 5701974 h 5794298"/>
              <a:gd name="connsiteX2-89" fmla="*/ 6327553 w 6383769"/>
              <a:gd name="connsiteY2-90" fmla="*/ 3109086 h 5794298"/>
              <a:gd name="connsiteX3-91" fmla="*/ 4310863 w 6383769"/>
              <a:gd name="connsiteY3-92" fmla="*/ 90314 h 5794298"/>
              <a:gd name="connsiteX4-93" fmla="*/ 728418 w 6383769"/>
              <a:gd name="connsiteY4-94" fmla="*/ 1518280 h 5794298"/>
              <a:gd name="connsiteX5-95" fmla="*/ 177273 w 6383769"/>
              <a:gd name="connsiteY5-96" fmla="*/ 5225985 h 5794298"/>
              <a:gd name="connsiteX6-97" fmla="*/ 3020412 w 6383769"/>
              <a:gd name="connsiteY6-98" fmla="*/ 5215835 h 5794298"/>
              <a:gd name="connsiteX0-99" fmla="*/ 3020412 w 6422114"/>
              <a:gd name="connsiteY0-100" fmla="*/ 4181542 h 4760005"/>
              <a:gd name="connsiteX1-101" fmla="*/ 5575992 w 6422114"/>
              <a:gd name="connsiteY1-102" fmla="*/ 4667681 h 4760005"/>
              <a:gd name="connsiteX2-103" fmla="*/ 6327553 w 6422114"/>
              <a:gd name="connsiteY2-104" fmla="*/ 2074793 h 4760005"/>
              <a:gd name="connsiteX3-105" fmla="*/ 3707194 w 6422114"/>
              <a:gd name="connsiteY3-106" fmla="*/ 1458648 h 4760005"/>
              <a:gd name="connsiteX4-107" fmla="*/ 728418 w 6422114"/>
              <a:gd name="connsiteY4-108" fmla="*/ 483987 h 4760005"/>
              <a:gd name="connsiteX5-109" fmla="*/ 177273 w 6422114"/>
              <a:gd name="connsiteY5-110" fmla="*/ 4191692 h 4760005"/>
              <a:gd name="connsiteX6-111" fmla="*/ 3020412 w 6422114"/>
              <a:gd name="connsiteY6-112" fmla="*/ 4181542 h 4760005"/>
              <a:gd name="connsiteX0-113" fmla="*/ 3020412 w 6311925"/>
              <a:gd name="connsiteY0-114" fmla="*/ 4161446 h 4798398"/>
              <a:gd name="connsiteX1-115" fmla="*/ 5575992 w 6311925"/>
              <a:gd name="connsiteY1-116" fmla="*/ 4647585 h 4798398"/>
              <a:gd name="connsiteX2-117" fmla="*/ 6203852 w 6311925"/>
              <a:gd name="connsiteY2-118" fmla="*/ 1143368 h 4798398"/>
              <a:gd name="connsiteX3-119" fmla="*/ 3707194 w 6311925"/>
              <a:gd name="connsiteY3-120" fmla="*/ 1438552 h 4798398"/>
              <a:gd name="connsiteX4-121" fmla="*/ 728418 w 6311925"/>
              <a:gd name="connsiteY4-122" fmla="*/ 463891 h 4798398"/>
              <a:gd name="connsiteX5-123" fmla="*/ 177273 w 6311925"/>
              <a:gd name="connsiteY5-124" fmla="*/ 4171596 h 4798398"/>
              <a:gd name="connsiteX6-125" fmla="*/ 3020412 w 6311925"/>
              <a:gd name="connsiteY6-126" fmla="*/ 4161446 h 4798398"/>
              <a:gd name="connsiteX0-127" fmla="*/ 3020412 w 6373806"/>
              <a:gd name="connsiteY0-128" fmla="*/ 4161446 h 4798398"/>
              <a:gd name="connsiteX1-129" fmla="*/ 5575992 w 6373806"/>
              <a:gd name="connsiteY1-130" fmla="*/ 4647585 h 4798398"/>
              <a:gd name="connsiteX2-131" fmla="*/ 6203852 w 6373806"/>
              <a:gd name="connsiteY2-132" fmla="*/ 1143368 h 4798398"/>
              <a:gd name="connsiteX3-133" fmla="*/ 3707194 w 6373806"/>
              <a:gd name="connsiteY3-134" fmla="*/ 1438552 h 4798398"/>
              <a:gd name="connsiteX4-135" fmla="*/ 728418 w 6373806"/>
              <a:gd name="connsiteY4-136" fmla="*/ 463891 h 4798398"/>
              <a:gd name="connsiteX5-137" fmla="*/ 177273 w 6373806"/>
              <a:gd name="connsiteY5-138" fmla="*/ 4171596 h 4798398"/>
              <a:gd name="connsiteX6-139" fmla="*/ 3020412 w 6373806"/>
              <a:gd name="connsiteY6-140" fmla="*/ 4161446 h 4798398"/>
              <a:gd name="connsiteX0-141" fmla="*/ 3020412 w 6497742"/>
              <a:gd name="connsiteY0-142" fmla="*/ 4161446 h 4794906"/>
              <a:gd name="connsiteX1-143" fmla="*/ 5575992 w 6497742"/>
              <a:gd name="connsiteY1-144" fmla="*/ 4647585 h 4794906"/>
              <a:gd name="connsiteX2-145" fmla="*/ 6203852 w 6497742"/>
              <a:gd name="connsiteY2-146" fmla="*/ 1143368 h 4794906"/>
              <a:gd name="connsiteX3-147" fmla="*/ 3707194 w 6497742"/>
              <a:gd name="connsiteY3-148" fmla="*/ 1438552 h 4794906"/>
              <a:gd name="connsiteX4-149" fmla="*/ 728418 w 6497742"/>
              <a:gd name="connsiteY4-150" fmla="*/ 463891 h 4794906"/>
              <a:gd name="connsiteX5-151" fmla="*/ 177273 w 6497742"/>
              <a:gd name="connsiteY5-152" fmla="*/ 4171596 h 4794906"/>
              <a:gd name="connsiteX6-153" fmla="*/ 3020412 w 6497742"/>
              <a:gd name="connsiteY6-154" fmla="*/ 4161446 h 4794906"/>
              <a:gd name="connsiteX0-155" fmla="*/ 3020412 w 6527280"/>
              <a:gd name="connsiteY0-156" fmla="*/ 4161446 h 4831855"/>
              <a:gd name="connsiteX1-157" fmla="*/ 5575992 w 6527280"/>
              <a:gd name="connsiteY1-158" fmla="*/ 4647585 h 4831855"/>
              <a:gd name="connsiteX2-159" fmla="*/ 6203852 w 6527280"/>
              <a:gd name="connsiteY2-160" fmla="*/ 1143368 h 4831855"/>
              <a:gd name="connsiteX3-161" fmla="*/ 3707194 w 6527280"/>
              <a:gd name="connsiteY3-162" fmla="*/ 1438552 h 4831855"/>
              <a:gd name="connsiteX4-163" fmla="*/ 728418 w 6527280"/>
              <a:gd name="connsiteY4-164" fmla="*/ 463891 h 4831855"/>
              <a:gd name="connsiteX5-165" fmla="*/ 177273 w 6527280"/>
              <a:gd name="connsiteY5-166" fmla="*/ 4171596 h 4831855"/>
              <a:gd name="connsiteX6-167" fmla="*/ 3020412 w 6527280"/>
              <a:gd name="connsiteY6-168" fmla="*/ 4161446 h 4831855"/>
              <a:gd name="connsiteX0-169" fmla="*/ 2919364 w 6426232"/>
              <a:gd name="connsiteY0-170" fmla="*/ 3891025 h 4561434"/>
              <a:gd name="connsiteX1-171" fmla="*/ 5474944 w 6426232"/>
              <a:gd name="connsiteY1-172" fmla="*/ 4377164 h 4561434"/>
              <a:gd name="connsiteX2-173" fmla="*/ 6102804 w 6426232"/>
              <a:gd name="connsiteY2-174" fmla="*/ 872947 h 4561434"/>
              <a:gd name="connsiteX3-175" fmla="*/ 3606146 w 6426232"/>
              <a:gd name="connsiteY3-176" fmla="*/ 1168131 h 4561434"/>
              <a:gd name="connsiteX4-177" fmla="*/ 1101161 w 6426232"/>
              <a:gd name="connsiteY4-178" fmla="*/ 504296 h 4561434"/>
              <a:gd name="connsiteX5-179" fmla="*/ 76225 w 6426232"/>
              <a:gd name="connsiteY5-180" fmla="*/ 3901175 h 4561434"/>
              <a:gd name="connsiteX6-181" fmla="*/ 2919364 w 6426232"/>
              <a:gd name="connsiteY6-182" fmla="*/ 3891025 h 4561434"/>
              <a:gd name="connsiteX0-183" fmla="*/ 2979030 w 6485898"/>
              <a:gd name="connsiteY0-184" fmla="*/ 3891025 h 4561434"/>
              <a:gd name="connsiteX1-185" fmla="*/ 5534610 w 6485898"/>
              <a:gd name="connsiteY1-186" fmla="*/ 4377164 h 4561434"/>
              <a:gd name="connsiteX2-187" fmla="*/ 6162470 w 6485898"/>
              <a:gd name="connsiteY2-188" fmla="*/ 872947 h 4561434"/>
              <a:gd name="connsiteX3-189" fmla="*/ 3665812 w 6485898"/>
              <a:gd name="connsiteY3-190" fmla="*/ 1168131 h 4561434"/>
              <a:gd name="connsiteX4-191" fmla="*/ 1160827 w 6485898"/>
              <a:gd name="connsiteY4-192" fmla="*/ 504296 h 4561434"/>
              <a:gd name="connsiteX5-193" fmla="*/ 135891 w 6485898"/>
              <a:gd name="connsiteY5-194" fmla="*/ 3901175 h 4561434"/>
              <a:gd name="connsiteX6-195" fmla="*/ 2979030 w 6485898"/>
              <a:gd name="connsiteY6-196" fmla="*/ 3891025 h 4561434"/>
              <a:gd name="connsiteX0-197" fmla="*/ 2979030 w 6485898"/>
              <a:gd name="connsiteY0-198" fmla="*/ 3605932 h 4276341"/>
              <a:gd name="connsiteX1-199" fmla="*/ 5534610 w 6485898"/>
              <a:gd name="connsiteY1-200" fmla="*/ 4092071 h 4276341"/>
              <a:gd name="connsiteX2-201" fmla="*/ 6162470 w 6485898"/>
              <a:gd name="connsiteY2-202" fmla="*/ 587854 h 4276341"/>
              <a:gd name="connsiteX3-203" fmla="*/ 3665812 w 6485898"/>
              <a:gd name="connsiteY3-204" fmla="*/ 883038 h 4276341"/>
              <a:gd name="connsiteX4-205" fmla="*/ 1160827 w 6485898"/>
              <a:gd name="connsiteY4-206" fmla="*/ 219203 h 4276341"/>
              <a:gd name="connsiteX5-207" fmla="*/ 135891 w 6485898"/>
              <a:gd name="connsiteY5-208" fmla="*/ 3616082 h 4276341"/>
              <a:gd name="connsiteX6-209" fmla="*/ 2979030 w 6485898"/>
              <a:gd name="connsiteY6-210" fmla="*/ 3605932 h 4276341"/>
              <a:gd name="connsiteX0-211" fmla="*/ 2870251 w 6377119"/>
              <a:gd name="connsiteY0-212" fmla="*/ 3933764 h 4604173"/>
              <a:gd name="connsiteX1-213" fmla="*/ 5425831 w 6377119"/>
              <a:gd name="connsiteY1-214" fmla="*/ 4419903 h 4604173"/>
              <a:gd name="connsiteX2-215" fmla="*/ 6053691 w 6377119"/>
              <a:gd name="connsiteY2-216" fmla="*/ 915686 h 4604173"/>
              <a:gd name="connsiteX3-217" fmla="*/ 3557033 w 6377119"/>
              <a:gd name="connsiteY3-218" fmla="*/ 1210870 h 4604173"/>
              <a:gd name="connsiteX4-219" fmla="*/ 1777735 w 6377119"/>
              <a:gd name="connsiteY4-220" fmla="*/ 78488 h 4604173"/>
              <a:gd name="connsiteX5-221" fmla="*/ 27112 w 6377119"/>
              <a:gd name="connsiteY5-222" fmla="*/ 3943914 h 4604173"/>
              <a:gd name="connsiteX6-223" fmla="*/ 2870251 w 6377119"/>
              <a:gd name="connsiteY6-224" fmla="*/ 3933764 h 4604173"/>
              <a:gd name="connsiteX0-225" fmla="*/ 2882497 w 6389365"/>
              <a:gd name="connsiteY0-226" fmla="*/ 3908967 h 4579376"/>
              <a:gd name="connsiteX1-227" fmla="*/ 5438077 w 6389365"/>
              <a:gd name="connsiteY1-228" fmla="*/ 4395106 h 4579376"/>
              <a:gd name="connsiteX2-229" fmla="*/ 6065937 w 6389365"/>
              <a:gd name="connsiteY2-230" fmla="*/ 890889 h 4579376"/>
              <a:gd name="connsiteX3-231" fmla="*/ 3569279 w 6389365"/>
              <a:gd name="connsiteY3-232" fmla="*/ 1186073 h 4579376"/>
              <a:gd name="connsiteX4-233" fmla="*/ 1637410 w 6389365"/>
              <a:gd name="connsiteY4-234" fmla="*/ 79491 h 4579376"/>
              <a:gd name="connsiteX5-235" fmla="*/ 39358 w 6389365"/>
              <a:gd name="connsiteY5-236" fmla="*/ 3919117 h 4579376"/>
              <a:gd name="connsiteX6-237" fmla="*/ 2882497 w 6389365"/>
              <a:gd name="connsiteY6-238" fmla="*/ 3908967 h 4579376"/>
              <a:gd name="connsiteX0-239" fmla="*/ 2713752 w 6220620"/>
              <a:gd name="connsiteY0-240" fmla="*/ 3913731 h 4586163"/>
              <a:gd name="connsiteX1-241" fmla="*/ 5269332 w 6220620"/>
              <a:gd name="connsiteY1-242" fmla="*/ 4399870 h 4586163"/>
              <a:gd name="connsiteX2-243" fmla="*/ 5897192 w 6220620"/>
              <a:gd name="connsiteY2-244" fmla="*/ 895653 h 4586163"/>
              <a:gd name="connsiteX3-245" fmla="*/ 3400534 w 6220620"/>
              <a:gd name="connsiteY3-246" fmla="*/ 1190837 h 4586163"/>
              <a:gd name="connsiteX4-247" fmla="*/ 1468665 w 6220620"/>
              <a:gd name="connsiteY4-248" fmla="*/ 84255 h 4586163"/>
              <a:gd name="connsiteX5-249" fmla="*/ 25960 w 6220620"/>
              <a:gd name="connsiteY5-250" fmla="*/ 3822433 h 4586163"/>
              <a:gd name="connsiteX6-251" fmla="*/ 2713752 w 6220620"/>
              <a:gd name="connsiteY6-252" fmla="*/ 3913731 h 4586163"/>
              <a:gd name="connsiteX0-253" fmla="*/ 3016971 w 6523839"/>
              <a:gd name="connsiteY0-254" fmla="*/ 3913731 h 4586163"/>
              <a:gd name="connsiteX1-255" fmla="*/ 5572551 w 6523839"/>
              <a:gd name="connsiteY1-256" fmla="*/ 4399870 h 4586163"/>
              <a:gd name="connsiteX2-257" fmla="*/ 6200411 w 6523839"/>
              <a:gd name="connsiteY2-258" fmla="*/ 895653 h 4586163"/>
              <a:gd name="connsiteX3-259" fmla="*/ 3703753 w 6523839"/>
              <a:gd name="connsiteY3-260" fmla="*/ 1190837 h 4586163"/>
              <a:gd name="connsiteX4-261" fmla="*/ 1771884 w 6523839"/>
              <a:gd name="connsiteY4-262" fmla="*/ 84255 h 4586163"/>
              <a:gd name="connsiteX5-263" fmla="*/ 329179 w 6523839"/>
              <a:gd name="connsiteY5-264" fmla="*/ 3822433 h 4586163"/>
              <a:gd name="connsiteX6-265" fmla="*/ 3016971 w 6523839"/>
              <a:gd name="connsiteY6-266" fmla="*/ 3913731 h 4586163"/>
              <a:gd name="connsiteX0-267" fmla="*/ 2952860 w 6459728"/>
              <a:gd name="connsiteY0-268" fmla="*/ 3913731 h 4586163"/>
              <a:gd name="connsiteX1-269" fmla="*/ 5508440 w 6459728"/>
              <a:gd name="connsiteY1-270" fmla="*/ 4399870 h 4586163"/>
              <a:gd name="connsiteX2-271" fmla="*/ 6136300 w 6459728"/>
              <a:gd name="connsiteY2-272" fmla="*/ 895653 h 4586163"/>
              <a:gd name="connsiteX3-273" fmla="*/ 3639642 w 6459728"/>
              <a:gd name="connsiteY3-274" fmla="*/ 1190837 h 4586163"/>
              <a:gd name="connsiteX4-275" fmla="*/ 1707773 w 6459728"/>
              <a:gd name="connsiteY4-276" fmla="*/ 84255 h 4586163"/>
              <a:gd name="connsiteX5-277" fmla="*/ 265068 w 6459728"/>
              <a:gd name="connsiteY5-278" fmla="*/ 3822433 h 4586163"/>
              <a:gd name="connsiteX6-279" fmla="*/ 2952860 w 6459728"/>
              <a:gd name="connsiteY6-280" fmla="*/ 3913731 h 4586163"/>
              <a:gd name="connsiteX0-281" fmla="*/ 2865031 w 6371899"/>
              <a:gd name="connsiteY0-282" fmla="*/ 3917460 h 4588417"/>
              <a:gd name="connsiteX1-283" fmla="*/ 5420611 w 6371899"/>
              <a:gd name="connsiteY1-284" fmla="*/ 4403599 h 4588417"/>
              <a:gd name="connsiteX2-285" fmla="*/ 6048471 w 6371899"/>
              <a:gd name="connsiteY2-286" fmla="*/ 899382 h 4588417"/>
              <a:gd name="connsiteX3-287" fmla="*/ 3551813 w 6371899"/>
              <a:gd name="connsiteY3-288" fmla="*/ 1194566 h 4588417"/>
              <a:gd name="connsiteX4-289" fmla="*/ 1619944 w 6371899"/>
              <a:gd name="connsiteY4-290" fmla="*/ 87984 h 4588417"/>
              <a:gd name="connsiteX5-291" fmla="*/ 273773 w 6371899"/>
              <a:gd name="connsiteY5-292" fmla="*/ 3900052 h 4588417"/>
              <a:gd name="connsiteX6-293" fmla="*/ 2865031 w 6371899"/>
              <a:gd name="connsiteY6-294" fmla="*/ 3917460 h 4588417"/>
              <a:gd name="connsiteX0-295" fmla="*/ 3001224 w 6508092"/>
              <a:gd name="connsiteY0-296" fmla="*/ 4012462 h 4683419"/>
              <a:gd name="connsiteX1-297" fmla="*/ 5556804 w 6508092"/>
              <a:gd name="connsiteY1-298" fmla="*/ 4498601 h 4683419"/>
              <a:gd name="connsiteX2-299" fmla="*/ 6184664 w 6508092"/>
              <a:gd name="connsiteY2-300" fmla="*/ 994384 h 4683419"/>
              <a:gd name="connsiteX3-301" fmla="*/ 3688006 w 6508092"/>
              <a:gd name="connsiteY3-302" fmla="*/ 1289568 h 4683419"/>
              <a:gd name="connsiteX4-303" fmla="*/ 1756137 w 6508092"/>
              <a:gd name="connsiteY4-304" fmla="*/ 182986 h 4683419"/>
              <a:gd name="connsiteX5-305" fmla="*/ 409966 w 6508092"/>
              <a:gd name="connsiteY5-306" fmla="*/ 3995054 h 4683419"/>
              <a:gd name="connsiteX6-307" fmla="*/ 3001224 w 6508092"/>
              <a:gd name="connsiteY6-308" fmla="*/ 4012462 h 4683419"/>
              <a:gd name="connsiteX0-309" fmla="*/ 3001224 w 6764425"/>
              <a:gd name="connsiteY0-310" fmla="*/ 4012462 h 4683419"/>
              <a:gd name="connsiteX1-311" fmla="*/ 5556804 w 6764425"/>
              <a:gd name="connsiteY1-312" fmla="*/ 4498601 h 4683419"/>
              <a:gd name="connsiteX2-313" fmla="*/ 6184664 w 6764425"/>
              <a:gd name="connsiteY2-314" fmla="*/ 994384 h 4683419"/>
              <a:gd name="connsiteX3-315" fmla="*/ 3688006 w 6764425"/>
              <a:gd name="connsiteY3-316" fmla="*/ 1289568 h 4683419"/>
              <a:gd name="connsiteX4-317" fmla="*/ 1756137 w 6764425"/>
              <a:gd name="connsiteY4-318" fmla="*/ 182986 h 4683419"/>
              <a:gd name="connsiteX5-319" fmla="*/ 409966 w 6764425"/>
              <a:gd name="connsiteY5-320" fmla="*/ 3995054 h 4683419"/>
              <a:gd name="connsiteX6-321" fmla="*/ 3001224 w 6764425"/>
              <a:gd name="connsiteY6-322" fmla="*/ 4012462 h 4683419"/>
              <a:gd name="connsiteX0-323" fmla="*/ 3001224 w 6723361"/>
              <a:gd name="connsiteY0-324" fmla="*/ 4012462 h 4683419"/>
              <a:gd name="connsiteX1-325" fmla="*/ 5556804 w 6723361"/>
              <a:gd name="connsiteY1-326" fmla="*/ 4498601 h 4683419"/>
              <a:gd name="connsiteX2-327" fmla="*/ 6184664 w 6723361"/>
              <a:gd name="connsiteY2-328" fmla="*/ 994384 h 4683419"/>
              <a:gd name="connsiteX3-329" fmla="*/ 3688006 w 6723361"/>
              <a:gd name="connsiteY3-330" fmla="*/ 1289568 h 4683419"/>
              <a:gd name="connsiteX4-331" fmla="*/ 1756137 w 6723361"/>
              <a:gd name="connsiteY4-332" fmla="*/ 182986 h 4683419"/>
              <a:gd name="connsiteX5-333" fmla="*/ 409966 w 6723361"/>
              <a:gd name="connsiteY5-334" fmla="*/ 3995054 h 4683419"/>
              <a:gd name="connsiteX6-335" fmla="*/ 3001224 w 6723361"/>
              <a:gd name="connsiteY6-336" fmla="*/ 4012462 h 4683419"/>
              <a:gd name="connsiteX0-337" fmla="*/ 3001224 w 6574807"/>
              <a:gd name="connsiteY0-338" fmla="*/ 4012462 h 4683419"/>
              <a:gd name="connsiteX1-339" fmla="*/ 5556804 w 6574807"/>
              <a:gd name="connsiteY1-340" fmla="*/ 4498601 h 4683419"/>
              <a:gd name="connsiteX2-341" fmla="*/ 6184664 w 6574807"/>
              <a:gd name="connsiteY2-342" fmla="*/ 994384 h 4683419"/>
              <a:gd name="connsiteX3-343" fmla="*/ 3688006 w 6574807"/>
              <a:gd name="connsiteY3-344" fmla="*/ 1289568 h 4683419"/>
              <a:gd name="connsiteX4-345" fmla="*/ 1756137 w 6574807"/>
              <a:gd name="connsiteY4-346" fmla="*/ 182986 h 4683419"/>
              <a:gd name="connsiteX5-347" fmla="*/ 409966 w 6574807"/>
              <a:gd name="connsiteY5-348" fmla="*/ 3995054 h 4683419"/>
              <a:gd name="connsiteX6-349" fmla="*/ 3001224 w 6574807"/>
              <a:gd name="connsiteY6-350" fmla="*/ 4012462 h 4683419"/>
              <a:gd name="connsiteX0-351" fmla="*/ 3001224 w 6596152"/>
              <a:gd name="connsiteY0-352" fmla="*/ 4012462 h 4683419"/>
              <a:gd name="connsiteX1-353" fmla="*/ 5556804 w 6596152"/>
              <a:gd name="connsiteY1-354" fmla="*/ 4498601 h 4683419"/>
              <a:gd name="connsiteX2-355" fmla="*/ 6184664 w 6596152"/>
              <a:gd name="connsiteY2-356" fmla="*/ 994384 h 4683419"/>
              <a:gd name="connsiteX3-357" fmla="*/ 3688006 w 6596152"/>
              <a:gd name="connsiteY3-358" fmla="*/ 1289568 h 4683419"/>
              <a:gd name="connsiteX4-359" fmla="*/ 1756137 w 6596152"/>
              <a:gd name="connsiteY4-360" fmla="*/ 182986 h 4683419"/>
              <a:gd name="connsiteX5-361" fmla="*/ 409966 w 6596152"/>
              <a:gd name="connsiteY5-362" fmla="*/ 3995054 h 4683419"/>
              <a:gd name="connsiteX6-363" fmla="*/ 3001224 w 6596152"/>
              <a:gd name="connsiteY6-364" fmla="*/ 4012462 h 46834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96152" h="4683419">
                <a:moveTo>
                  <a:pt x="3001224" y="4012462"/>
                </a:moveTo>
                <a:cubicBezTo>
                  <a:pt x="3859030" y="4096386"/>
                  <a:pt x="4356032" y="5084877"/>
                  <a:pt x="5556804" y="4498601"/>
                </a:cubicBezTo>
                <a:cubicBezTo>
                  <a:pt x="6757576" y="3912325"/>
                  <a:pt x="6848238" y="2101209"/>
                  <a:pt x="6184664" y="994384"/>
                </a:cubicBezTo>
                <a:cubicBezTo>
                  <a:pt x="5521090" y="-112441"/>
                  <a:pt x="4426094" y="1424801"/>
                  <a:pt x="3688006" y="1289568"/>
                </a:cubicBezTo>
                <a:cubicBezTo>
                  <a:pt x="2949918" y="1154335"/>
                  <a:pt x="3269498" y="-551742"/>
                  <a:pt x="1756137" y="182986"/>
                </a:cubicBezTo>
                <a:cubicBezTo>
                  <a:pt x="242776" y="917714"/>
                  <a:pt x="-530432" y="3119872"/>
                  <a:pt x="409966" y="3995054"/>
                </a:cubicBezTo>
                <a:cubicBezTo>
                  <a:pt x="1350364" y="4870236"/>
                  <a:pt x="2143418" y="3928538"/>
                  <a:pt x="3001224" y="40124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Freeform 192"/>
          <p:cNvSpPr/>
          <p:nvPr/>
        </p:nvSpPr>
        <p:spPr>
          <a:xfrm>
            <a:off x="10873523" y="1189003"/>
            <a:ext cx="1021623" cy="1020211"/>
          </a:xfrm>
          <a:custGeom>
            <a:avLst/>
            <a:gdLst>
              <a:gd name="T0" fmla="*/ 407031 w 604011"/>
              <a:gd name="T1" fmla="*/ 407031 w 604011"/>
              <a:gd name="T2" fmla="*/ 407031 w 604011"/>
              <a:gd name="T3" fmla="*/ 407031 w 604011"/>
              <a:gd name="T4" fmla="*/ 407031 w 604011"/>
              <a:gd name="T5" fmla="*/ 407031 w 604011"/>
              <a:gd name="T6" fmla="*/ 407031 w 604011"/>
              <a:gd name="T7" fmla="*/ 407031 w 604011"/>
              <a:gd name="T8" fmla="*/ 407031 w 604011"/>
              <a:gd name="T9" fmla="*/ 407031 w 604011"/>
              <a:gd name="T10" fmla="*/ 407031 w 604011"/>
              <a:gd name="T11" fmla="*/ 407031 w 604011"/>
              <a:gd name="T12" fmla="*/ 407031 w 604011"/>
              <a:gd name="T13" fmla="*/ 407031 w 604011"/>
              <a:gd name="T14" fmla="*/ 407031 w 604011"/>
              <a:gd name="T15" fmla="*/ 407031 w 604011"/>
              <a:gd name="T16" fmla="*/ 407031 w 604011"/>
              <a:gd name="T17" fmla="*/ 407031 w 604011"/>
              <a:gd name="T18" fmla="*/ 407031 w 604011"/>
              <a:gd name="T19" fmla="*/ 407031 w 604011"/>
              <a:gd name="T20" fmla="*/ 407031 w 604011"/>
              <a:gd name="T21" fmla="*/ 407031 w 604011"/>
              <a:gd name="T22" fmla="*/ 407031 w 604011"/>
              <a:gd name="T23" fmla="*/ 407031 w 604011"/>
              <a:gd name="T24" fmla="*/ 407031 w 604011"/>
              <a:gd name="T25" fmla="*/ 407031 w 604011"/>
              <a:gd name="T26" fmla="*/ 407031 w 604011"/>
              <a:gd name="T27" fmla="*/ 407031 w 604011"/>
              <a:gd name="T28" fmla="*/ 407031 w 604011"/>
              <a:gd name="T29" fmla="*/ 407031 w 604011"/>
              <a:gd name="T30" fmla="*/ 407031 w 604011"/>
              <a:gd name="T31" fmla="*/ 407031 w 604011"/>
              <a:gd name="T32" fmla="*/ 407031 w 604011"/>
              <a:gd name="T33" fmla="*/ 407031 w 604011"/>
              <a:gd name="T34" fmla="*/ 407031 w 604011"/>
              <a:gd name="T35" fmla="*/ 407031 w 604011"/>
              <a:gd name="T36" fmla="*/ 407031 w 604011"/>
              <a:gd name="T37" fmla="*/ 407031 w 604011"/>
              <a:gd name="T38" fmla="*/ 407031 w 604011"/>
              <a:gd name="T39" fmla="*/ 407031 w 604011"/>
              <a:gd name="T40" fmla="*/ 407031 w 604011"/>
              <a:gd name="T41" fmla="*/ 407031 w 604011"/>
              <a:gd name="T42" fmla="*/ 407031 w 604011"/>
              <a:gd name="T43" fmla="*/ 407031 w 604011"/>
              <a:gd name="T44" fmla="*/ 407031 w 604011"/>
              <a:gd name="T45" fmla="*/ 407031 w 604011"/>
              <a:gd name="T46" fmla="*/ 407031 w 604011"/>
              <a:gd name="T47" fmla="*/ 407031 w 604011"/>
              <a:gd name="T48" fmla="*/ 407031 w 604011"/>
              <a:gd name="T49" fmla="*/ 407031 w 604011"/>
              <a:gd name="T50" fmla="*/ 407031 w 604011"/>
              <a:gd name="T51" fmla="*/ 407031 w 604011"/>
              <a:gd name="connsiteX0" fmla="*/ 8244 w 9513"/>
              <a:gd name="connsiteY0" fmla="*/ 766 h 9997"/>
              <a:gd name="connsiteX1" fmla="*/ 4753 w 9513"/>
              <a:gd name="connsiteY1" fmla="*/ 0 h 9997"/>
              <a:gd name="connsiteX2" fmla="*/ 1282 w 9513"/>
              <a:gd name="connsiteY2" fmla="*/ 757 h 9997"/>
              <a:gd name="connsiteX3" fmla="*/ 122 w 9513"/>
              <a:gd name="connsiteY3" fmla="*/ 3816 h 9997"/>
              <a:gd name="connsiteX4" fmla="*/ 4753 w 9513"/>
              <a:gd name="connsiteY4" fmla="*/ 9997 h 9997"/>
              <a:gd name="connsiteX5" fmla="*/ 9394 w 9513"/>
              <a:gd name="connsiteY5" fmla="*/ 3801 h 9997"/>
              <a:gd name="connsiteX6" fmla="*/ 8244 w 9513"/>
              <a:gd name="connsiteY6" fmla="*/ 766 h 9997"/>
              <a:gd name="connsiteX7" fmla="*/ 1654 w 9513"/>
              <a:gd name="connsiteY7" fmla="*/ 1494 h 9997"/>
              <a:gd name="connsiteX8" fmla="*/ 4753 w 9513"/>
              <a:gd name="connsiteY8" fmla="*/ 833 h 9997"/>
              <a:gd name="connsiteX9" fmla="*/ 7869 w 9513"/>
              <a:gd name="connsiteY9" fmla="*/ 1499 h 9997"/>
              <a:gd name="connsiteX10" fmla="*/ 8640 w 9513"/>
              <a:gd name="connsiteY10" fmla="*/ 3545 h 9997"/>
              <a:gd name="connsiteX11" fmla="*/ 8466 w 9513"/>
              <a:gd name="connsiteY11" fmla="*/ 4052 h 9997"/>
              <a:gd name="connsiteX12" fmla="*/ 3431 w 9513"/>
              <a:gd name="connsiteY12" fmla="*/ 2484 h 9997"/>
              <a:gd name="connsiteX13" fmla="*/ 1654 w 9513"/>
              <a:gd name="connsiteY13" fmla="*/ 1494 h 9997"/>
              <a:gd name="connsiteX14" fmla="*/ 876 w 9513"/>
              <a:gd name="connsiteY14" fmla="*/ 3558 h 9997"/>
              <a:gd name="connsiteX15" fmla="*/ 869 w 9513"/>
              <a:gd name="connsiteY15" fmla="*/ 3533 h 9997"/>
              <a:gd name="connsiteX16" fmla="*/ 860 w 9513"/>
              <a:gd name="connsiteY16" fmla="*/ 3497 h 9997"/>
              <a:gd name="connsiteX17" fmla="*/ 822 w 9513"/>
              <a:gd name="connsiteY17" fmla="*/ 3321 h 9997"/>
              <a:gd name="connsiteX18" fmla="*/ 8127 w 9513"/>
              <a:gd name="connsiteY18" fmla="*/ 4831 h 9997"/>
              <a:gd name="connsiteX19" fmla="*/ 7725 w 9513"/>
              <a:gd name="connsiteY19" fmla="*/ 5652 h 9997"/>
              <a:gd name="connsiteX20" fmla="*/ 1152 w 9513"/>
              <a:gd name="connsiteY20" fmla="*/ 4307 h 9997"/>
              <a:gd name="connsiteX21" fmla="*/ 876 w 9513"/>
              <a:gd name="connsiteY21" fmla="*/ 3558 h 9997"/>
              <a:gd name="connsiteX22" fmla="*/ 4754 w 9513"/>
              <a:gd name="connsiteY22" fmla="*/ 9164 h 9997"/>
              <a:gd name="connsiteX23" fmla="*/ 1559 w 9513"/>
              <a:gd name="connsiteY23" fmla="*/ 5238 h 9997"/>
              <a:gd name="connsiteX24" fmla="*/ 7313 w 9513"/>
              <a:gd name="connsiteY24" fmla="*/ 6417 h 9997"/>
              <a:gd name="connsiteX25" fmla="*/ 4754 w 9513"/>
              <a:gd name="connsiteY25" fmla="*/ 9164 h 9997"/>
              <a:gd name="connsiteX0-1" fmla="*/ 8665 w 9999"/>
              <a:gd name="connsiteY0-2" fmla="*/ 766 h 10000"/>
              <a:gd name="connsiteX1-3" fmla="*/ 4995 w 9999"/>
              <a:gd name="connsiteY1-4" fmla="*/ 0 h 10000"/>
              <a:gd name="connsiteX2-5" fmla="*/ 1347 w 9999"/>
              <a:gd name="connsiteY2-6" fmla="*/ 757 h 10000"/>
              <a:gd name="connsiteX3-7" fmla="*/ 127 w 9999"/>
              <a:gd name="connsiteY3-8" fmla="*/ 3817 h 10000"/>
              <a:gd name="connsiteX4-9" fmla="*/ 4995 w 9999"/>
              <a:gd name="connsiteY4-10" fmla="*/ 10000 h 10000"/>
              <a:gd name="connsiteX5-11" fmla="*/ 9874 w 9999"/>
              <a:gd name="connsiteY5-12" fmla="*/ 3802 h 10000"/>
              <a:gd name="connsiteX6-13" fmla="*/ 8665 w 9999"/>
              <a:gd name="connsiteY6-14" fmla="*/ 766 h 10000"/>
              <a:gd name="connsiteX7-15" fmla="*/ 3606 w 9999"/>
              <a:gd name="connsiteY7-16" fmla="*/ 2485 h 10000"/>
              <a:gd name="connsiteX8-17" fmla="*/ 4995 w 9999"/>
              <a:gd name="connsiteY8-18" fmla="*/ 833 h 10000"/>
              <a:gd name="connsiteX9-19" fmla="*/ 8271 w 9999"/>
              <a:gd name="connsiteY9-20" fmla="*/ 1499 h 10000"/>
              <a:gd name="connsiteX10-21" fmla="*/ 9081 w 9999"/>
              <a:gd name="connsiteY10-22" fmla="*/ 3546 h 10000"/>
              <a:gd name="connsiteX11-23" fmla="*/ 8898 w 9999"/>
              <a:gd name="connsiteY11-24" fmla="*/ 4053 h 10000"/>
              <a:gd name="connsiteX12-25" fmla="*/ 3606 w 9999"/>
              <a:gd name="connsiteY12-26" fmla="*/ 2485 h 10000"/>
              <a:gd name="connsiteX13-27" fmla="*/ 920 w 9999"/>
              <a:gd name="connsiteY13-28" fmla="*/ 3559 h 10000"/>
              <a:gd name="connsiteX14-29" fmla="*/ 912 w 9999"/>
              <a:gd name="connsiteY14-30" fmla="*/ 3534 h 10000"/>
              <a:gd name="connsiteX15-31" fmla="*/ 903 w 9999"/>
              <a:gd name="connsiteY15-32" fmla="*/ 3498 h 10000"/>
              <a:gd name="connsiteX16-33" fmla="*/ 863 w 9999"/>
              <a:gd name="connsiteY16-34" fmla="*/ 3322 h 10000"/>
              <a:gd name="connsiteX17-35" fmla="*/ 8542 w 9999"/>
              <a:gd name="connsiteY17-36" fmla="*/ 4832 h 10000"/>
              <a:gd name="connsiteX18-37" fmla="*/ 8119 w 9999"/>
              <a:gd name="connsiteY18-38" fmla="*/ 5654 h 10000"/>
              <a:gd name="connsiteX19-39" fmla="*/ 1210 w 9999"/>
              <a:gd name="connsiteY19-40" fmla="*/ 4308 h 10000"/>
              <a:gd name="connsiteX20-41" fmla="*/ 920 w 9999"/>
              <a:gd name="connsiteY20-42" fmla="*/ 3559 h 10000"/>
              <a:gd name="connsiteX21-43" fmla="*/ 4996 w 9999"/>
              <a:gd name="connsiteY21-44" fmla="*/ 9167 h 10000"/>
              <a:gd name="connsiteX22-45" fmla="*/ 1638 w 9999"/>
              <a:gd name="connsiteY22-46" fmla="*/ 5240 h 10000"/>
              <a:gd name="connsiteX23-47" fmla="*/ 7686 w 9999"/>
              <a:gd name="connsiteY23-48" fmla="*/ 6419 h 10000"/>
              <a:gd name="connsiteX24-49" fmla="*/ 4996 w 9999"/>
              <a:gd name="connsiteY24-50" fmla="*/ 9167 h 10000"/>
              <a:gd name="connsiteX0-51" fmla="*/ 8666 w 10000"/>
              <a:gd name="connsiteY0-52" fmla="*/ 766 h 10000"/>
              <a:gd name="connsiteX1-53" fmla="*/ 4995 w 10000"/>
              <a:gd name="connsiteY1-54" fmla="*/ 0 h 10000"/>
              <a:gd name="connsiteX2-55" fmla="*/ 1347 w 10000"/>
              <a:gd name="connsiteY2-56" fmla="*/ 757 h 10000"/>
              <a:gd name="connsiteX3-57" fmla="*/ 127 w 10000"/>
              <a:gd name="connsiteY3-58" fmla="*/ 3817 h 10000"/>
              <a:gd name="connsiteX4-59" fmla="*/ 4995 w 10000"/>
              <a:gd name="connsiteY4-60" fmla="*/ 10000 h 10000"/>
              <a:gd name="connsiteX5-61" fmla="*/ 9875 w 10000"/>
              <a:gd name="connsiteY5-62" fmla="*/ 3802 h 10000"/>
              <a:gd name="connsiteX6-63" fmla="*/ 8666 w 10000"/>
              <a:gd name="connsiteY6-64" fmla="*/ 766 h 10000"/>
              <a:gd name="connsiteX7-65" fmla="*/ 8899 w 10000"/>
              <a:gd name="connsiteY7-66" fmla="*/ 4053 h 10000"/>
              <a:gd name="connsiteX8-67" fmla="*/ 4995 w 10000"/>
              <a:gd name="connsiteY8-68" fmla="*/ 833 h 10000"/>
              <a:gd name="connsiteX9-69" fmla="*/ 8272 w 10000"/>
              <a:gd name="connsiteY9-70" fmla="*/ 1499 h 10000"/>
              <a:gd name="connsiteX10-71" fmla="*/ 9082 w 10000"/>
              <a:gd name="connsiteY10-72" fmla="*/ 3546 h 10000"/>
              <a:gd name="connsiteX11-73" fmla="*/ 8899 w 10000"/>
              <a:gd name="connsiteY11-74" fmla="*/ 4053 h 10000"/>
              <a:gd name="connsiteX12-75" fmla="*/ 920 w 10000"/>
              <a:gd name="connsiteY12-76" fmla="*/ 3559 h 10000"/>
              <a:gd name="connsiteX13-77" fmla="*/ 912 w 10000"/>
              <a:gd name="connsiteY13-78" fmla="*/ 3534 h 10000"/>
              <a:gd name="connsiteX14-79" fmla="*/ 903 w 10000"/>
              <a:gd name="connsiteY14-80" fmla="*/ 3498 h 10000"/>
              <a:gd name="connsiteX15-81" fmla="*/ 863 w 10000"/>
              <a:gd name="connsiteY15-82" fmla="*/ 3322 h 10000"/>
              <a:gd name="connsiteX16-83" fmla="*/ 8543 w 10000"/>
              <a:gd name="connsiteY16-84" fmla="*/ 4832 h 10000"/>
              <a:gd name="connsiteX17-85" fmla="*/ 8120 w 10000"/>
              <a:gd name="connsiteY17-86" fmla="*/ 5654 h 10000"/>
              <a:gd name="connsiteX18-87" fmla="*/ 1210 w 10000"/>
              <a:gd name="connsiteY18-88" fmla="*/ 4308 h 10000"/>
              <a:gd name="connsiteX19-89" fmla="*/ 920 w 10000"/>
              <a:gd name="connsiteY19-90" fmla="*/ 3559 h 10000"/>
              <a:gd name="connsiteX20-91" fmla="*/ 4996 w 10000"/>
              <a:gd name="connsiteY20-92" fmla="*/ 9167 h 10000"/>
              <a:gd name="connsiteX21-93" fmla="*/ 1638 w 10000"/>
              <a:gd name="connsiteY21-94" fmla="*/ 5240 h 10000"/>
              <a:gd name="connsiteX22-95" fmla="*/ 7687 w 10000"/>
              <a:gd name="connsiteY22-96" fmla="*/ 6419 h 10000"/>
              <a:gd name="connsiteX23-97" fmla="*/ 4996 w 10000"/>
              <a:gd name="connsiteY23-98" fmla="*/ 9167 h 10000"/>
              <a:gd name="connsiteX0-99" fmla="*/ 8666 w 10000"/>
              <a:gd name="connsiteY0-100" fmla="*/ 766 h 10000"/>
              <a:gd name="connsiteX1-101" fmla="*/ 4995 w 10000"/>
              <a:gd name="connsiteY1-102" fmla="*/ 0 h 10000"/>
              <a:gd name="connsiteX2-103" fmla="*/ 1347 w 10000"/>
              <a:gd name="connsiteY2-104" fmla="*/ 757 h 10000"/>
              <a:gd name="connsiteX3-105" fmla="*/ 127 w 10000"/>
              <a:gd name="connsiteY3-106" fmla="*/ 3817 h 10000"/>
              <a:gd name="connsiteX4-107" fmla="*/ 4995 w 10000"/>
              <a:gd name="connsiteY4-108" fmla="*/ 10000 h 10000"/>
              <a:gd name="connsiteX5-109" fmla="*/ 9875 w 10000"/>
              <a:gd name="connsiteY5-110" fmla="*/ 3802 h 10000"/>
              <a:gd name="connsiteX6-111" fmla="*/ 8666 w 10000"/>
              <a:gd name="connsiteY6-112" fmla="*/ 766 h 10000"/>
              <a:gd name="connsiteX7-113" fmla="*/ 8899 w 10000"/>
              <a:gd name="connsiteY7-114" fmla="*/ 4053 h 10000"/>
              <a:gd name="connsiteX8-115" fmla="*/ 8272 w 10000"/>
              <a:gd name="connsiteY8-116" fmla="*/ 1499 h 10000"/>
              <a:gd name="connsiteX9-117" fmla="*/ 9082 w 10000"/>
              <a:gd name="connsiteY9-118" fmla="*/ 3546 h 10000"/>
              <a:gd name="connsiteX10-119" fmla="*/ 8899 w 10000"/>
              <a:gd name="connsiteY10-120" fmla="*/ 4053 h 10000"/>
              <a:gd name="connsiteX11-121" fmla="*/ 920 w 10000"/>
              <a:gd name="connsiteY11-122" fmla="*/ 3559 h 10000"/>
              <a:gd name="connsiteX12-123" fmla="*/ 912 w 10000"/>
              <a:gd name="connsiteY12-124" fmla="*/ 3534 h 10000"/>
              <a:gd name="connsiteX13-125" fmla="*/ 903 w 10000"/>
              <a:gd name="connsiteY13-126" fmla="*/ 3498 h 10000"/>
              <a:gd name="connsiteX14-127" fmla="*/ 863 w 10000"/>
              <a:gd name="connsiteY14-128" fmla="*/ 3322 h 10000"/>
              <a:gd name="connsiteX15-129" fmla="*/ 8543 w 10000"/>
              <a:gd name="connsiteY15-130" fmla="*/ 4832 h 10000"/>
              <a:gd name="connsiteX16-131" fmla="*/ 8120 w 10000"/>
              <a:gd name="connsiteY16-132" fmla="*/ 5654 h 10000"/>
              <a:gd name="connsiteX17-133" fmla="*/ 1210 w 10000"/>
              <a:gd name="connsiteY17-134" fmla="*/ 4308 h 10000"/>
              <a:gd name="connsiteX18-135" fmla="*/ 920 w 10000"/>
              <a:gd name="connsiteY18-136" fmla="*/ 3559 h 10000"/>
              <a:gd name="connsiteX19-137" fmla="*/ 4996 w 10000"/>
              <a:gd name="connsiteY19-138" fmla="*/ 9167 h 10000"/>
              <a:gd name="connsiteX20-139" fmla="*/ 1638 w 10000"/>
              <a:gd name="connsiteY20-140" fmla="*/ 5240 h 10000"/>
              <a:gd name="connsiteX21-141" fmla="*/ 7687 w 10000"/>
              <a:gd name="connsiteY21-142" fmla="*/ 6419 h 10000"/>
              <a:gd name="connsiteX22-143" fmla="*/ 4996 w 10000"/>
              <a:gd name="connsiteY22-144" fmla="*/ 9167 h 10000"/>
              <a:gd name="connsiteX0-145" fmla="*/ 8666 w 10000"/>
              <a:gd name="connsiteY0-146" fmla="*/ 766 h 10000"/>
              <a:gd name="connsiteX1-147" fmla="*/ 4995 w 10000"/>
              <a:gd name="connsiteY1-148" fmla="*/ 0 h 10000"/>
              <a:gd name="connsiteX2-149" fmla="*/ 1347 w 10000"/>
              <a:gd name="connsiteY2-150" fmla="*/ 757 h 10000"/>
              <a:gd name="connsiteX3-151" fmla="*/ 127 w 10000"/>
              <a:gd name="connsiteY3-152" fmla="*/ 3817 h 10000"/>
              <a:gd name="connsiteX4-153" fmla="*/ 4995 w 10000"/>
              <a:gd name="connsiteY4-154" fmla="*/ 10000 h 10000"/>
              <a:gd name="connsiteX5-155" fmla="*/ 9875 w 10000"/>
              <a:gd name="connsiteY5-156" fmla="*/ 3802 h 10000"/>
              <a:gd name="connsiteX6-157" fmla="*/ 8666 w 10000"/>
              <a:gd name="connsiteY6-158" fmla="*/ 766 h 10000"/>
              <a:gd name="connsiteX7-159" fmla="*/ 8899 w 10000"/>
              <a:gd name="connsiteY7-160" fmla="*/ 4053 h 10000"/>
              <a:gd name="connsiteX8-161" fmla="*/ 9082 w 10000"/>
              <a:gd name="connsiteY8-162" fmla="*/ 3546 h 10000"/>
              <a:gd name="connsiteX9-163" fmla="*/ 8899 w 10000"/>
              <a:gd name="connsiteY9-164" fmla="*/ 4053 h 10000"/>
              <a:gd name="connsiteX10-165" fmla="*/ 920 w 10000"/>
              <a:gd name="connsiteY10-166" fmla="*/ 3559 h 10000"/>
              <a:gd name="connsiteX11-167" fmla="*/ 912 w 10000"/>
              <a:gd name="connsiteY11-168" fmla="*/ 3534 h 10000"/>
              <a:gd name="connsiteX12-169" fmla="*/ 903 w 10000"/>
              <a:gd name="connsiteY12-170" fmla="*/ 3498 h 10000"/>
              <a:gd name="connsiteX13-171" fmla="*/ 863 w 10000"/>
              <a:gd name="connsiteY13-172" fmla="*/ 3322 h 10000"/>
              <a:gd name="connsiteX14-173" fmla="*/ 8543 w 10000"/>
              <a:gd name="connsiteY14-174" fmla="*/ 4832 h 10000"/>
              <a:gd name="connsiteX15-175" fmla="*/ 8120 w 10000"/>
              <a:gd name="connsiteY15-176" fmla="*/ 5654 h 10000"/>
              <a:gd name="connsiteX16-177" fmla="*/ 1210 w 10000"/>
              <a:gd name="connsiteY16-178" fmla="*/ 4308 h 10000"/>
              <a:gd name="connsiteX17-179" fmla="*/ 920 w 10000"/>
              <a:gd name="connsiteY17-180" fmla="*/ 3559 h 10000"/>
              <a:gd name="connsiteX18-181" fmla="*/ 4996 w 10000"/>
              <a:gd name="connsiteY18-182" fmla="*/ 9167 h 10000"/>
              <a:gd name="connsiteX19-183" fmla="*/ 1638 w 10000"/>
              <a:gd name="connsiteY19-184" fmla="*/ 5240 h 10000"/>
              <a:gd name="connsiteX20-185" fmla="*/ 7687 w 10000"/>
              <a:gd name="connsiteY20-186" fmla="*/ 6419 h 10000"/>
              <a:gd name="connsiteX21-187" fmla="*/ 4996 w 10000"/>
              <a:gd name="connsiteY21-188" fmla="*/ 9167 h 10000"/>
              <a:gd name="connsiteX0-189" fmla="*/ 8666 w 10000"/>
              <a:gd name="connsiteY0-190" fmla="*/ 766 h 10000"/>
              <a:gd name="connsiteX1-191" fmla="*/ 4995 w 10000"/>
              <a:gd name="connsiteY1-192" fmla="*/ 0 h 10000"/>
              <a:gd name="connsiteX2-193" fmla="*/ 1347 w 10000"/>
              <a:gd name="connsiteY2-194" fmla="*/ 757 h 10000"/>
              <a:gd name="connsiteX3-195" fmla="*/ 127 w 10000"/>
              <a:gd name="connsiteY3-196" fmla="*/ 3817 h 10000"/>
              <a:gd name="connsiteX4-197" fmla="*/ 4995 w 10000"/>
              <a:gd name="connsiteY4-198" fmla="*/ 10000 h 10000"/>
              <a:gd name="connsiteX5-199" fmla="*/ 9875 w 10000"/>
              <a:gd name="connsiteY5-200" fmla="*/ 3802 h 10000"/>
              <a:gd name="connsiteX6-201" fmla="*/ 8666 w 10000"/>
              <a:gd name="connsiteY6-202" fmla="*/ 766 h 10000"/>
              <a:gd name="connsiteX7-203" fmla="*/ 920 w 10000"/>
              <a:gd name="connsiteY7-204" fmla="*/ 3559 h 10000"/>
              <a:gd name="connsiteX8-205" fmla="*/ 912 w 10000"/>
              <a:gd name="connsiteY8-206" fmla="*/ 3534 h 10000"/>
              <a:gd name="connsiteX9-207" fmla="*/ 903 w 10000"/>
              <a:gd name="connsiteY9-208" fmla="*/ 3498 h 10000"/>
              <a:gd name="connsiteX10-209" fmla="*/ 863 w 10000"/>
              <a:gd name="connsiteY10-210" fmla="*/ 3322 h 10000"/>
              <a:gd name="connsiteX11-211" fmla="*/ 8543 w 10000"/>
              <a:gd name="connsiteY11-212" fmla="*/ 4832 h 10000"/>
              <a:gd name="connsiteX12-213" fmla="*/ 8120 w 10000"/>
              <a:gd name="connsiteY12-214" fmla="*/ 5654 h 10000"/>
              <a:gd name="connsiteX13-215" fmla="*/ 1210 w 10000"/>
              <a:gd name="connsiteY13-216" fmla="*/ 4308 h 10000"/>
              <a:gd name="connsiteX14-217" fmla="*/ 920 w 10000"/>
              <a:gd name="connsiteY14-218" fmla="*/ 3559 h 10000"/>
              <a:gd name="connsiteX15-219" fmla="*/ 4996 w 10000"/>
              <a:gd name="connsiteY15-220" fmla="*/ 9167 h 10000"/>
              <a:gd name="connsiteX16-221" fmla="*/ 1638 w 10000"/>
              <a:gd name="connsiteY16-222" fmla="*/ 5240 h 10000"/>
              <a:gd name="connsiteX17-223" fmla="*/ 7687 w 10000"/>
              <a:gd name="connsiteY17-224" fmla="*/ 6419 h 10000"/>
              <a:gd name="connsiteX18-225" fmla="*/ 4996 w 10000"/>
              <a:gd name="connsiteY18-226" fmla="*/ 9167 h 10000"/>
              <a:gd name="connsiteX0-227" fmla="*/ 8666 w 10000"/>
              <a:gd name="connsiteY0-228" fmla="*/ 766 h 10000"/>
              <a:gd name="connsiteX1-229" fmla="*/ 4995 w 10000"/>
              <a:gd name="connsiteY1-230" fmla="*/ 0 h 10000"/>
              <a:gd name="connsiteX2-231" fmla="*/ 1347 w 10000"/>
              <a:gd name="connsiteY2-232" fmla="*/ 757 h 10000"/>
              <a:gd name="connsiteX3-233" fmla="*/ 127 w 10000"/>
              <a:gd name="connsiteY3-234" fmla="*/ 3817 h 10000"/>
              <a:gd name="connsiteX4-235" fmla="*/ 4995 w 10000"/>
              <a:gd name="connsiteY4-236" fmla="*/ 10000 h 10000"/>
              <a:gd name="connsiteX5-237" fmla="*/ 9875 w 10000"/>
              <a:gd name="connsiteY5-238" fmla="*/ 3802 h 10000"/>
              <a:gd name="connsiteX6-239" fmla="*/ 8666 w 10000"/>
              <a:gd name="connsiteY6-240" fmla="*/ 766 h 10000"/>
              <a:gd name="connsiteX7-241" fmla="*/ 1210 w 10000"/>
              <a:gd name="connsiteY7-242" fmla="*/ 4308 h 10000"/>
              <a:gd name="connsiteX8-243" fmla="*/ 912 w 10000"/>
              <a:gd name="connsiteY8-244" fmla="*/ 3534 h 10000"/>
              <a:gd name="connsiteX9-245" fmla="*/ 903 w 10000"/>
              <a:gd name="connsiteY9-246" fmla="*/ 3498 h 10000"/>
              <a:gd name="connsiteX10-247" fmla="*/ 863 w 10000"/>
              <a:gd name="connsiteY10-248" fmla="*/ 3322 h 10000"/>
              <a:gd name="connsiteX11-249" fmla="*/ 8543 w 10000"/>
              <a:gd name="connsiteY11-250" fmla="*/ 4832 h 10000"/>
              <a:gd name="connsiteX12-251" fmla="*/ 8120 w 10000"/>
              <a:gd name="connsiteY12-252" fmla="*/ 5654 h 10000"/>
              <a:gd name="connsiteX13-253" fmla="*/ 1210 w 10000"/>
              <a:gd name="connsiteY13-254" fmla="*/ 4308 h 10000"/>
              <a:gd name="connsiteX14-255" fmla="*/ 4996 w 10000"/>
              <a:gd name="connsiteY14-256" fmla="*/ 9167 h 10000"/>
              <a:gd name="connsiteX15-257" fmla="*/ 1638 w 10000"/>
              <a:gd name="connsiteY15-258" fmla="*/ 5240 h 10000"/>
              <a:gd name="connsiteX16-259" fmla="*/ 7687 w 10000"/>
              <a:gd name="connsiteY16-260" fmla="*/ 6419 h 10000"/>
              <a:gd name="connsiteX17-261" fmla="*/ 4996 w 10000"/>
              <a:gd name="connsiteY17-262" fmla="*/ 9167 h 10000"/>
              <a:gd name="connsiteX0-263" fmla="*/ 8666 w 10000"/>
              <a:gd name="connsiteY0-264" fmla="*/ 766 h 10000"/>
              <a:gd name="connsiteX1-265" fmla="*/ 4995 w 10000"/>
              <a:gd name="connsiteY1-266" fmla="*/ 0 h 10000"/>
              <a:gd name="connsiteX2-267" fmla="*/ 1347 w 10000"/>
              <a:gd name="connsiteY2-268" fmla="*/ 757 h 10000"/>
              <a:gd name="connsiteX3-269" fmla="*/ 127 w 10000"/>
              <a:gd name="connsiteY3-270" fmla="*/ 3817 h 10000"/>
              <a:gd name="connsiteX4-271" fmla="*/ 4995 w 10000"/>
              <a:gd name="connsiteY4-272" fmla="*/ 10000 h 10000"/>
              <a:gd name="connsiteX5-273" fmla="*/ 9875 w 10000"/>
              <a:gd name="connsiteY5-274" fmla="*/ 3802 h 10000"/>
              <a:gd name="connsiteX6-275" fmla="*/ 8666 w 10000"/>
              <a:gd name="connsiteY6-276" fmla="*/ 766 h 10000"/>
              <a:gd name="connsiteX7-277" fmla="*/ 1210 w 10000"/>
              <a:gd name="connsiteY7-278" fmla="*/ 4308 h 10000"/>
              <a:gd name="connsiteX8-279" fmla="*/ 912 w 10000"/>
              <a:gd name="connsiteY8-280" fmla="*/ 3534 h 10000"/>
              <a:gd name="connsiteX9-281" fmla="*/ 903 w 10000"/>
              <a:gd name="connsiteY9-282" fmla="*/ 3498 h 10000"/>
              <a:gd name="connsiteX10-283" fmla="*/ 8543 w 10000"/>
              <a:gd name="connsiteY10-284" fmla="*/ 4832 h 10000"/>
              <a:gd name="connsiteX11-285" fmla="*/ 8120 w 10000"/>
              <a:gd name="connsiteY11-286" fmla="*/ 5654 h 10000"/>
              <a:gd name="connsiteX12-287" fmla="*/ 1210 w 10000"/>
              <a:gd name="connsiteY12-288" fmla="*/ 4308 h 10000"/>
              <a:gd name="connsiteX13-289" fmla="*/ 4996 w 10000"/>
              <a:gd name="connsiteY13-290" fmla="*/ 9167 h 10000"/>
              <a:gd name="connsiteX14-291" fmla="*/ 1638 w 10000"/>
              <a:gd name="connsiteY14-292" fmla="*/ 5240 h 10000"/>
              <a:gd name="connsiteX15-293" fmla="*/ 7687 w 10000"/>
              <a:gd name="connsiteY15-294" fmla="*/ 6419 h 10000"/>
              <a:gd name="connsiteX16-295" fmla="*/ 4996 w 10000"/>
              <a:gd name="connsiteY16-296" fmla="*/ 9167 h 10000"/>
              <a:gd name="connsiteX0-297" fmla="*/ 8666 w 10000"/>
              <a:gd name="connsiteY0-298" fmla="*/ 766 h 10000"/>
              <a:gd name="connsiteX1-299" fmla="*/ 4995 w 10000"/>
              <a:gd name="connsiteY1-300" fmla="*/ 0 h 10000"/>
              <a:gd name="connsiteX2-301" fmla="*/ 1347 w 10000"/>
              <a:gd name="connsiteY2-302" fmla="*/ 757 h 10000"/>
              <a:gd name="connsiteX3-303" fmla="*/ 127 w 10000"/>
              <a:gd name="connsiteY3-304" fmla="*/ 3817 h 10000"/>
              <a:gd name="connsiteX4-305" fmla="*/ 4995 w 10000"/>
              <a:gd name="connsiteY4-306" fmla="*/ 10000 h 10000"/>
              <a:gd name="connsiteX5-307" fmla="*/ 9875 w 10000"/>
              <a:gd name="connsiteY5-308" fmla="*/ 3802 h 10000"/>
              <a:gd name="connsiteX6-309" fmla="*/ 8666 w 10000"/>
              <a:gd name="connsiteY6-310" fmla="*/ 766 h 10000"/>
              <a:gd name="connsiteX7-311" fmla="*/ 1210 w 10000"/>
              <a:gd name="connsiteY7-312" fmla="*/ 4308 h 10000"/>
              <a:gd name="connsiteX8-313" fmla="*/ 912 w 10000"/>
              <a:gd name="connsiteY8-314" fmla="*/ 3534 h 10000"/>
              <a:gd name="connsiteX9-315" fmla="*/ 8543 w 10000"/>
              <a:gd name="connsiteY9-316" fmla="*/ 4832 h 10000"/>
              <a:gd name="connsiteX10-317" fmla="*/ 8120 w 10000"/>
              <a:gd name="connsiteY10-318" fmla="*/ 5654 h 10000"/>
              <a:gd name="connsiteX11-319" fmla="*/ 1210 w 10000"/>
              <a:gd name="connsiteY11-320" fmla="*/ 4308 h 10000"/>
              <a:gd name="connsiteX12-321" fmla="*/ 4996 w 10000"/>
              <a:gd name="connsiteY12-322" fmla="*/ 9167 h 10000"/>
              <a:gd name="connsiteX13-323" fmla="*/ 1638 w 10000"/>
              <a:gd name="connsiteY13-324" fmla="*/ 5240 h 10000"/>
              <a:gd name="connsiteX14-325" fmla="*/ 7687 w 10000"/>
              <a:gd name="connsiteY14-326" fmla="*/ 6419 h 10000"/>
              <a:gd name="connsiteX15-327" fmla="*/ 4996 w 10000"/>
              <a:gd name="connsiteY15-328" fmla="*/ 9167 h 10000"/>
              <a:gd name="connsiteX0-329" fmla="*/ 8666 w 10000"/>
              <a:gd name="connsiteY0-330" fmla="*/ 766 h 10000"/>
              <a:gd name="connsiteX1-331" fmla="*/ 4995 w 10000"/>
              <a:gd name="connsiteY1-332" fmla="*/ 0 h 10000"/>
              <a:gd name="connsiteX2-333" fmla="*/ 1347 w 10000"/>
              <a:gd name="connsiteY2-334" fmla="*/ 757 h 10000"/>
              <a:gd name="connsiteX3-335" fmla="*/ 127 w 10000"/>
              <a:gd name="connsiteY3-336" fmla="*/ 3817 h 10000"/>
              <a:gd name="connsiteX4-337" fmla="*/ 4995 w 10000"/>
              <a:gd name="connsiteY4-338" fmla="*/ 10000 h 10000"/>
              <a:gd name="connsiteX5-339" fmla="*/ 9875 w 10000"/>
              <a:gd name="connsiteY5-340" fmla="*/ 3802 h 10000"/>
              <a:gd name="connsiteX6-341" fmla="*/ 8666 w 10000"/>
              <a:gd name="connsiteY6-342" fmla="*/ 766 h 10000"/>
              <a:gd name="connsiteX7-343" fmla="*/ 8120 w 10000"/>
              <a:gd name="connsiteY7-344" fmla="*/ 5654 h 10000"/>
              <a:gd name="connsiteX8-345" fmla="*/ 912 w 10000"/>
              <a:gd name="connsiteY8-346" fmla="*/ 3534 h 10000"/>
              <a:gd name="connsiteX9-347" fmla="*/ 8543 w 10000"/>
              <a:gd name="connsiteY9-348" fmla="*/ 4832 h 10000"/>
              <a:gd name="connsiteX10-349" fmla="*/ 8120 w 10000"/>
              <a:gd name="connsiteY10-350" fmla="*/ 5654 h 10000"/>
              <a:gd name="connsiteX11-351" fmla="*/ 4996 w 10000"/>
              <a:gd name="connsiteY11-352" fmla="*/ 9167 h 10000"/>
              <a:gd name="connsiteX12-353" fmla="*/ 1638 w 10000"/>
              <a:gd name="connsiteY12-354" fmla="*/ 5240 h 10000"/>
              <a:gd name="connsiteX13-355" fmla="*/ 7687 w 10000"/>
              <a:gd name="connsiteY13-356" fmla="*/ 6419 h 10000"/>
              <a:gd name="connsiteX14-357" fmla="*/ 4996 w 10000"/>
              <a:gd name="connsiteY14-358" fmla="*/ 9167 h 10000"/>
              <a:gd name="connsiteX0-359" fmla="*/ 8666 w 10000"/>
              <a:gd name="connsiteY0-360" fmla="*/ 766 h 10000"/>
              <a:gd name="connsiteX1-361" fmla="*/ 4995 w 10000"/>
              <a:gd name="connsiteY1-362" fmla="*/ 0 h 10000"/>
              <a:gd name="connsiteX2-363" fmla="*/ 1347 w 10000"/>
              <a:gd name="connsiteY2-364" fmla="*/ 757 h 10000"/>
              <a:gd name="connsiteX3-365" fmla="*/ 127 w 10000"/>
              <a:gd name="connsiteY3-366" fmla="*/ 3817 h 10000"/>
              <a:gd name="connsiteX4-367" fmla="*/ 4995 w 10000"/>
              <a:gd name="connsiteY4-368" fmla="*/ 10000 h 10000"/>
              <a:gd name="connsiteX5-369" fmla="*/ 9875 w 10000"/>
              <a:gd name="connsiteY5-370" fmla="*/ 3802 h 10000"/>
              <a:gd name="connsiteX6-371" fmla="*/ 8666 w 10000"/>
              <a:gd name="connsiteY6-372" fmla="*/ 766 h 10000"/>
              <a:gd name="connsiteX7-373" fmla="*/ 8120 w 10000"/>
              <a:gd name="connsiteY7-374" fmla="*/ 5654 h 10000"/>
              <a:gd name="connsiteX8-375" fmla="*/ 8543 w 10000"/>
              <a:gd name="connsiteY8-376" fmla="*/ 4832 h 10000"/>
              <a:gd name="connsiteX9-377" fmla="*/ 8120 w 10000"/>
              <a:gd name="connsiteY9-378" fmla="*/ 5654 h 10000"/>
              <a:gd name="connsiteX10-379" fmla="*/ 4996 w 10000"/>
              <a:gd name="connsiteY10-380" fmla="*/ 9167 h 10000"/>
              <a:gd name="connsiteX11-381" fmla="*/ 1638 w 10000"/>
              <a:gd name="connsiteY11-382" fmla="*/ 5240 h 10000"/>
              <a:gd name="connsiteX12-383" fmla="*/ 7687 w 10000"/>
              <a:gd name="connsiteY12-384" fmla="*/ 6419 h 10000"/>
              <a:gd name="connsiteX13-385" fmla="*/ 4996 w 10000"/>
              <a:gd name="connsiteY13-386" fmla="*/ 9167 h 10000"/>
              <a:gd name="connsiteX0-387" fmla="*/ 8666 w 10000"/>
              <a:gd name="connsiteY0-388" fmla="*/ 766 h 10000"/>
              <a:gd name="connsiteX1-389" fmla="*/ 4995 w 10000"/>
              <a:gd name="connsiteY1-390" fmla="*/ 0 h 10000"/>
              <a:gd name="connsiteX2-391" fmla="*/ 1347 w 10000"/>
              <a:gd name="connsiteY2-392" fmla="*/ 757 h 10000"/>
              <a:gd name="connsiteX3-393" fmla="*/ 127 w 10000"/>
              <a:gd name="connsiteY3-394" fmla="*/ 3817 h 10000"/>
              <a:gd name="connsiteX4-395" fmla="*/ 4995 w 10000"/>
              <a:gd name="connsiteY4-396" fmla="*/ 10000 h 10000"/>
              <a:gd name="connsiteX5-397" fmla="*/ 9875 w 10000"/>
              <a:gd name="connsiteY5-398" fmla="*/ 3802 h 10000"/>
              <a:gd name="connsiteX6-399" fmla="*/ 8666 w 10000"/>
              <a:gd name="connsiteY6-400" fmla="*/ 766 h 10000"/>
              <a:gd name="connsiteX7-401" fmla="*/ 4996 w 10000"/>
              <a:gd name="connsiteY7-402" fmla="*/ 9167 h 10000"/>
              <a:gd name="connsiteX8-403" fmla="*/ 1638 w 10000"/>
              <a:gd name="connsiteY8-404" fmla="*/ 5240 h 10000"/>
              <a:gd name="connsiteX9-405" fmla="*/ 7687 w 10000"/>
              <a:gd name="connsiteY9-406" fmla="*/ 6419 h 10000"/>
              <a:gd name="connsiteX10-407" fmla="*/ 4996 w 10000"/>
              <a:gd name="connsiteY10-408" fmla="*/ 9167 h 10000"/>
              <a:gd name="connsiteX0-409" fmla="*/ 8666 w 10000"/>
              <a:gd name="connsiteY0-410" fmla="*/ 766 h 10000"/>
              <a:gd name="connsiteX1-411" fmla="*/ 4995 w 10000"/>
              <a:gd name="connsiteY1-412" fmla="*/ 0 h 10000"/>
              <a:gd name="connsiteX2-413" fmla="*/ 1347 w 10000"/>
              <a:gd name="connsiteY2-414" fmla="*/ 757 h 10000"/>
              <a:gd name="connsiteX3-415" fmla="*/ 127 w 10000"/>
              <a:gd name="connsiteY3-416" fmla="*/ 3817 h 10000"/>
              <a:gd name="connsiteX4-417" fmla="*/ 4995 w 10000"/>
              <a:gd name="connsiteY4-418" fmla="*/ 10000 h 10000"/>
              <a:gd name="connsiteX5-419" fmla="*/ 9875 w 10000"/>
              <a:gd name="connsiteY5-420" fmla="*/ 3802 h 10000"/>
              <a:gd name="connsiteX6-421" fmla="*/ 8666 w 10000"/>
              <a:gd name="connsiteY6-422" fmla="*/ 766 h 10000"/>
              <a:gd name="connsiteX7-423" fmla="*/ 4996 w 10000"/>
              <a:gd name="connsiteY7-424" fmla="*/ 9167 h 10000"/>
              <a:gd name="connsiteX8-425" fmla="*/ 1638 w 10000"/>
              <a:gd name="connsiteY8-426" fmla="*/ 5240 h 10000"/>
              <a:gd name="connsiteX9-427" fmla="*/ 4996 w 10000"/>
              <a:gd name="connsiteY9-428" fmla="*/ 9167 h 10000"/>
              <a:gd name="connsiteX0-429" fmla="*/ 8666 w 10000"/>
              <a:gd name="connsiteY0-430" fmla="*/ 766 h 10000"/>
              <a:gd name="connsiteX1-431" fmla="*/ 4995 w 10000"/>
              <a:gd name="connsiteY1-432" fmla="*/ 0 h 10000"/>
              <a:gd name="connsiteX2-433" fmla="*/ 1347 w 10000"/>
              <a:gd name="connsiteY2-434" fmla="*/ 757 h 10000"/>
              <a:gd name="connsiteX3-435" fmla="*/ 127 w 10000"/>
              <a:gd name="connsiteY3-436" fmla="*/ 3817 h 10000"/>
              <a:gd name="connsiteX4-437" fmla="*/ 4995 w 10000"/>
              <a:gd name="connsiteY4-438" fmla="*/ 10000 h 10000"/>
              <a:gd name="connsiteX5-439" fmla="*/ 9875 w 10000"/>
              <a:gd name="connsiteY5-440" fmla="*/ 3802 h 10000"/>
              <a:gd name="connsiteX6-441" fmla="*/ 8666 w 10000"/>
              <a:gd name="connsiteY6-442" fmla="*/ 76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8666" y="766"/>
                </a:moveTo>
                <a:cubicBezTo>
                  <a:pt x="7775" y="287"/>
                  <a:pt x="6377" y="0"/>
                  <a:pt x="4995" y="0"/>
                </a:cubicBezTo>
                <a:cubicBezTo>
                  <a:pt x="3622" y="0"/>
                  <a:pt x="2237" y="284"/>
                  <a:pt x="1347" y="757"/>
                </a:cubicBezTo>
                <a:cubicBezTo>
                  <a:pt x="253" y="1338"/>
                  <a:pt x="-257" y="2634"/>
                  <a:pt x="127" y="3817"/>
                </a:cubicBezTo>
                <a:cubicBezTo>
                  <a:pt x="976" y="6420"/>
                  <a:pt x="3396" y="10000"/>
                  <a:pt x="4995" y="10000"/>
                </a:cubicBezTo>
                <a:cubicBezTo>
                  <a:pt x="6594" y="10003"/>
                  <a:pt x="9031" y="6401"/>
                  <a:pt x="9875" y="3802"/>
                </a:cubicBezTo>
                <a:cubicBezTo>
                  <a:pt x="10255" y="2628"/>
                  <a:pt x="9749" y="1346"/>
                  <a:pt x="8666" y="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组合 293"/>
          <p:cNvGrpSpPr/>
          <p:nvPr/>
        </p:nvGrpSpPr>
        <p:grpSpPr>
          <a:xfrm>
            <a:off x="11253398" y="1451563"/>
            <a:ext cx="262507" cy="328134"/>
            <a:chOff x="8130430" y="3625880"/>
            <a:chExt cx="262507" cy="328134"/>
          </a:xfrm>
        </p:grpSpPr>
        <p:sp>
          <p:nvSpPr>
            <p:cNvPr id="13" name="任意多边形: 形状 294"/>
            <p:cNvSpPr/>
            <p:nvPr/>
          </p:nvSpPr>
          <p:spPr>
            <a:xfrm>
              <a:off x="8130430" y="3658694"/>
              <a:ext cx="262507" cy="262507"/>
            </a:xfrm>
            <a:custGeom>
              <a:avLst/>
              <a:gdLst>
                <a:gd name="connsiteX0" fmla="*/ 32813 w 262507"/>
                <a:gd name="connsiteY0" fmla="*/ 98440 h 262507"/>
                <a:gd name="connsiteX1" fmla="*/ 131254 w 262507"/>
                <a:gd name="connsiteY1" fmla="*/ 0 h 262507"/>
                <a:gd name="connsiteX2" fmla="*/ 131254 w 262507"/>
                <a:gd name="connsiteY2" fmla="*/ 0 h 262507"/>
                <a:gd name="connsiteX3" fmla="*/ 229694 w 262507"/>
                <a:gd name="connsiteY3" fmla="*/ 98440 h 262507"/>
                <a:gd name="connsiteX4" fmla="*/ 229694 w 262507"/>
                <a:gd name="connsiteY4" fmla="*/ 229694 h 262507"/>
                <a:gd name="connsiteX5" fmla="*/ 262507 w 262507"/>
                <a:gd name="connsiteY5" fmla="*/ 262507 h 262507"/>
                <a:gd name="connsiteX6" fmla="*/ 262507 w 262507"/>
                <a:gd name="connsiteY6" fmla="*/ 262507 h 262507"/>
                <a:gd name="connsiteX7" fmla="*/ 0 w 262507"/>
                <a:gd name="connsiteY7" fmla="*/ 262507 h 262507"/>
                <a:gd name="connsiteX8" fmla="*/ 32813 w 262507"/>
                <a:gd name="connsiteY8" fmla="*/ 229694 h 262507"/>
                <a:gd name="connsiteX9" fmla="*/ 32813 w 262507"/>
                <a:gd name="connsiteY9" fmla="*/ 98440 h 2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507" h="262507">
                  <a:moveTo>
                    <a:pt x="32813" y="98440"/>
                  </a:moveTo>
                  <a:cubicBezTo>
                    <a:pt x="32813" y="44298"/>
                    <a:pt x="77112" y="0"/>
                    <a:pt x="131254" y="0"/>
                  </a:cubicBezTo>
                  <a:lnTo>
                    <a:pt x="131254" y="0"/>
                  </a:lnTo>
                  <a:cubicBezTo>
                    <a:pt x="185395" y="0"/>
                    <a:pt x="229694" y="44298"/>
                    <a:pt x="229694" y="98440"/>
                  </a:cubicBezTo>
                  <a:lnTo>
                    <a:pt x="229694" y="229694"/>
                  </a:lnTo>
                  <a:cubicBezTo>
                    <a:pt x="229694" y="247741"/>
                    <a:pt x="244460" y="262507"/>
                    <a:pt x="262507" y="262507"/>
                  </a:cubicBezTo>
                  <a:lnTo>
                    <a:pt x="262507" y="262507"/>
                  </a:lnTo>
                  <a:lnTo>
                    <a:pt x="0" y="262507"/>
                  </a:lnTo>
                  <a:cubicBezTo>
                    <a:pt x="18047" y="262507"/>
                    <a:pt x="32813" y="247741"/>
                    <a:pt x="32813" y="229694"/>
                  </a:cubicBezTo>
                  <a:lnTo>
                    <a:pt x="32813" y="98440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4" name="任意多边形: 形状 295"/>
            <p:cNvSpPr/>
            <p:nvPr/>
          </p:nvSpPr>
          <p:spPr>
            <a:xfrm>
              <a:off x="8237074" y="3929404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5" name="任意多边形: 形状 296"/>
            <p:cNvSpPr/>
            <p:nvPr/>
          </p:nvSpPr>
          <p:spPr>
            <a:xfrm>
              <a:off x="8245277" y="3625880"/>
              <a:ext cx="32813" cy="32813"/>
            </a:xfrm>
            <a:custGeom>
              <a:avLst/>
              <a:gdLst>
                <a:gd name="connsiteX0" fmla="*/ 32813 w 32813"/>
                <a:gd name="connsiteY0" fmla="*/ 32813 h 32813"/>
                <a:gd name="connsiteX1" fmla="*/ 32813 w 32813"/>
                <a:gd name="connsiteY1" fmla="*/ 16407 h 32813"/>
                <a:gd name="connsiteX2" fmla="*/ 16407 w 32813"/>
                <a:gd name="connsiteY2" fmla="*/ 0 h 32813"/>
                <a:gd name="connsiteX3" fmla="*/ 0 w 32813"/>
                <a:gd name="connsiteY3" fmla="*/ 16407 h 32813"/>
                <a:gd name="connsiteX4" fmla="*/ 0 w 32813"/>
                <a:gd name="connsiteY4" fmla="*/ 32813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13" h="32813">
                  <a:moveTo>
                    <a:pt x="32813" y="32813"/>
                  </a:moveTo>
                  <a:lnTo>
                    <a:pt x="32813" y="16407"/>
                  </a:lnTo>
                  <a:cubicBezTo>
                    <a:pt x="32813" y="7383"/>
                    <a:pt x="25430" y="0"/>
                    <a:pt x="16407" y="0"/>
                  </a:cubicBezTo>
                  <a:cubicBezTo>
                    <a:pt x="7383" y="0"/>
                    <a:pt x="0" y="7383"/>
                    <a:pt x="0" y="16407"/>
                  </a:cubicBezTo>
                  <a:lnTo>
                    <a:pt x="0" y="32813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6" name="任意多边形: 形状 297"/>
            <p:cNvSpPr/>
            <p:nvPr/>
          </p:nvSpPr>
          <p:spPr>
            <a:xfrm>
              <a:off x="8196057" y="3691507"/>
              <a:ext cx="65627" cy="65627"/>
            </a:xfrm>
            <a:custGeom>
              <a:avLst/>
              <a:gdLst>
                <a:gd name="connsiteX0" fmla="*/ 65627 w 65626"/>
                <a:gd name="connsiteY0" fmla="*/ 0 h 65626"/>
                <a:gd name="connsiteX1" fmla="*/ 0 w 65626"/>
                <a:gd name="connsiteY1" fmla="*/ 65627 h 6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26" h="65626">
                  <a:moveTo>
                    <a:pt x="65627" y="0"/>
                  </a:moveTo>
                  <a:cubicBezTo>
                    <a:pt x="29532" y="0"/>
                    <a:pt x="0" y="29532"/>
                    <a:pt x="0" y="65627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294" name="组合 293"/>
          <p:cNvGrpSpPr/>
          <p:nvPr/>
        </p:nvGrpSpPr>
        <p:grpSpPr>
          <a:xfrm>
            <a:off x="5004363" y="1451563"/>
            <a:ext cx="262507" cy="328134"/>
            <a:chOff x="8130430" y="3625880"/>
            <a:chExt cx="262507" cy="328134"/>
          </a:xfrm>
        </p:grpSpPr>
        <p:sp>
          <p:nvSpPr>
            <p:cNvPr id="295" name="任意多边形: 形状 294"/>
            <p:cNvSpPr/>
            <p:nvPr/>
          </p:nvSpPr>
          <p:spPr>
            <a:xfrm>
              <a:off x="8130430" y="3658694"/>
              <a:ext cx="262507" cy="262507"/>
            </a:xfrm>
            <a:custGeom>
              <a:avLst/>
              <a:gdLst>
                <a:gd name="connsiteX0" fmla="*/ 32813 w 262507"/>
                <a:gd name="connsiteY0" fmla="*/ 98440 h 262507"/>
                <a:gd name="connsiteX1" fmla="*/ 131254 w 262507"/>
                <a:gd name="connsiteY1" fmla="*/ 0 h 262507"/>
                <a:gd name="connsiteX2" fmla="*/ 131254 w 262507"/>
                <a:gd name="connsiteY2" fmla="*/ 0 h 262507"/>
                <a:gd name="connsiteX3" fmla="*/ 229694 w 262507"/>
                <a:gd name="connsiteY3" fmla="*/ 98440 h 262507"/>
                <a:gd name="connsiteX4" fmla="*/ 229694 w 262507"/>
                <a:gd name="connsiteY4" fmla="*/ 229694 h 262507"/>
                <a:gd name="connsiteX5" fmla="*/ 262507 w 262507"/>
                <a:gd name="connsiteY5" fmla="*/ 262507 h 262507"/>
                <a:gd name="connsiteX6" fmla="*/ 262507 w 262507"/>
                <a:gd name="connsiteY6" fmla="*/ 262507 h 262507"/>
                <a:gd name="connsiteX7" fmla="*/ 0 w 262507"/>
                <a:gd name="connsiteY7" fmla="*/ 262507 h 262507"/>
                <a:gd name="connsiteX8" fmla="*/ 32813 w 262507"/>
                <a:gd name="connsiteY8" fmla="*/ 229694 h 262507"/>
                <a:gd name="connsiteX9" fmla="*/ 32813 w 262507"/>
                <a:gd name="connsiteY9" fmla="*/ 98440 h 2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507" h="262507">
                  <a:moveTo>
                    <a:pt x="32813" y="98440"/>
                  </a:moveTo>
                  <a:cubicBezTo>
                    <a:pt x="32813" y="44298"/>
                    <a:pt x="77112" y="0"/>
                    <a:pt x="131254" y="0"/>
                  </a:cubicBezTo>
                  <a:lnTo>
                    <a:pt x="131254" y="0"/>
                  </a:lnTo>
                  <a:cubicBezTo>
                    <a:pt x="185395" y="0"/>
                    <a:pt x="229694" y="44298"/>
                    <a:pt x="229694" y="98440"/>
                  </a:cubicBezTo>
                  <a:lnTo>
                    <a:pt x="229694" y="229694"/>
                  </a:lnTo>
                  <a:cubicBezTo>
                    <a:pt x="229694" y="247741"/>
                    <a:pt x="244460" y="262507"/>
                    <a:pt x="262507" y="262507"/>
                  </a:cubicBezTo>
                  <a:lnTo>
                    <a:pt x="262507" y="262507"/>
                  </a:lnTo>
                  <a:lnTo>
                    <a:pt x="0" y="262507"/>
                  </a:lnTo>
                  <a:cubicBezTo>
                    <a:pt x="18047" y="262507"/>
                    <a:pt x="32813" y="247741"/>
                    <a:pt x="32813" y="229694"/>
                  </a:cubicBezTo>
                  <a:lnTo>
                    <a:pt x="32813" y="98440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5"/>
            <p:cNvSpPr/>
            <p:nvPr/>
          </p:nvSpPr>
          <p:spPr>
            <a:xfrm>
              <a:off x="8237074" y="3929404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6"/>
            <p:cNvSpPr/>
            <p:nvPr/>
          </p:nvSpPr>
          <p:spPr>
            <a:xfrm>
              <a:off x="8245277" y="3625880"/>
              <a:ext cx="32813" cy="32813"/>
            </a:xfrm>
            <a:custGeom>
              <a:avLst/>
              <a:gdLst>
                <a:gd name="connsiteX0" fmla="*/ 32813 w 32813"/>
                <a:gd name="connsiteY0" fmla="*/ 32813 h 32813"/>
                <a:gd name="connsiteX1" fmla="*/ 32813 w 32813"/>
                <a:gd name="connsiteY1" fmla="*/ 16407 h 32813"/>
                <a:gd name="connsiteX2" fmla="*/ 16407 w 32813"/>
                <a:gd name="connsiteY2" fmla="*/ 0 h 32813"/>
                <a:gd name="connsiteX3" fmla="*/ 0 w 32813"/>
                <a:gd name="connsiteY3" fmla="*/ 16407 h 32813"/>
                <a:gd name="connsiteX4" fmla="*/ 0 w 32813"/>
                <a:gd name="connsiteY4" fmla="*/ 32813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13" h="32813">
                  <a:moveTo>
                    <a:pt x="32813" y="32813"/>
                  </a:moveTo>
                  <a:lnTo>
                    <a:pt x="32813" y="16407"/>
                  </a:lnTo>
                  <a:cubicBezTo>
                    <a:pt x="32813" y="7383"/>
                    <a:pt x="25430" y="0"/>
                    <a:pt x="16407" y="0"/>
                  </a:cubicBezTo>
                  <a:cubicBezTo>
                    <a:pt x="7383" y="0"/>
                    <a:pt x="0" y="7383"/>
                    <a:pt x="0" y="16407"/>
                  </a:cubicBezTo>
                  <a:lnTo>
                    <a:pt x="0" y="32813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7"/>
            <p:cNvSpPr/>
            <p:nvPr/>
          </p:nvSpPr>
          <p:spPr>
            <a:xfrm>
              <a:off x="8196057" y="3691507"/>
              <a:ext cx="65627" cy="65627"/>
            </a:xfrm>
            <a:custGeom>
              <a:avLst/>
              <a:gdLst>
                <a:gd name="connsiteX0" fmla="*/ 65627 w 65626"/>
                <a:gd name="connsiteY0" fmla="*/ 0 h 65626"/>
                <a:gd name="connsiteX1" fmla="*/ 0 w 65626"/>
                <a:gd name="connsiteY1" fmla="*/ 65627 h 6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26" h="65626">
                  <a:moveTo>
                    <a:pt x="65627" y="0"/>
                  </a:moveTo>
                  <a:cubicBezTo>
                    <a:pt x="29532" y="0"/>
                    <a:pt x="0" y="29532"/>
                    <a:pt x="0" y="65627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7" name="矩形 171"/>
          <p:cNvSpPr/>
          <p:nvPr/>
        </p:nvSpPr>
        <p:spPr>
          <a:xfrm>
            <a:off x="7898765" y="2659380"/>
            <a:ext cx="2160270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8" name="直接连接符 203"/>
          <p:cNvCxnSpPr/>
          <p:nvPr/>
        </p:nvCxnSpPr>
        <p:spPr>
          <a:xfrm>
            <a:off x="8360410" y="2427605"/>
            <a:ext cx="15875" cy="42113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71"/>
          <p:cNvSpPr/>
          <p:nvPr/>
        </p:nvSpPr>
        <p:spPr>
          <a:xfrm>
            <a:off x="6005830" y="2334895"/>
            <a:ext cx="1885315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矩形 171"/>
          <p:cNvSpPr/>
          <p:nvPr/>
        </p:nvSpPr>
        <p:spPr>
          <a:xfrm>
            <a:off x="8025765" y="2786380"/>
            <a:ext cx="2160270" cy="275590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矩形 171"/>
          <p:cNvSpPr/>
          <p:nvPr/>
        </p:nvSpPr>
        <p:spPr>
          <a:xfrm>
            <a:off x="8376285" y="2333625"/>
            <a:ext cx="2039620" cy="4584700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При адресовании в два адреса адресаты отделяются друг от друга 2-мя межстрочными интервалами. Слово «Копия» перед вторым адресатом не указывается. Например: </a:t>
            </a: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Генеральному директору</a:t>
            </a: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ООО «ВИК-Мастер»</a:t>
            </a: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endParaRPr lang="ru-RU" altLang="en-US" sz="10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Колязиной Е.Б.</a:t>
            </a: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endParaRPr lang="ru-RU" altLang="en-US" sz="10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Московская ул., д. 29, </a:t>
            </a: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Екатеринбург, 620014</a:t>
            </a: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Начальнику ОРЧ-4 ОБЭП </a:t>
            </a: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УВД ЦАО Москвы </a:t>
            </a: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endParaRPr lang="ru-RU" altLang="en-US" sz="10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Ларюшкину В.А.</a:t>
            </a: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endParaRPr lang="ru-RU" altLang="en-US" sz="10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Ведерников пер., д. 9, </a:t>
            </a:r>
            <a:endParaRPr lang="ru-RU" altLang="en-US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Москва, 109029 </a:t>
            </a:r>
            <a:r>
              <a:rPr lang="ru-RU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4" name="组合 293"/>
          <p:cNvGrpSpPr/>
          <p:nvPr/>
        </p:nvGrpSpPr>
        <p:grpSpPr>
          <a:xfrm>
            <a:off x="9276008" y="1451563"/>
            <a:ext cx="262507" cy="328134"/>
            <a:chOff x="8130430" y="3625880"/>
            <a:chExt cx="262507" cy="328134"/>
          </a:xfrm>
        </p:grpSpPr>
        <p:sp>
          <p:nvSpPr>
            <p:cNvPr id="25" name="任意多边形: 形状 294"/>
            <p:cNvSpPr/>
            <p:nvPr/>
          </p:nvSpPr>
          <p:spPr>
            <a:xfrm>
              <a:off x="8130430" y="3658694"/>
              <a:ext cx="262507" cy="262507"/>
            </a:xfrm>
            <a:custGeom>
              <a:avLst/>
              <a:gdLst>
                <a:gd name="connsiteX0" fmla="*/ 32813 w 262507"/>
                <a:gd name="connsiteY0" fmla="*/ 98440 h 262507"/>
                <a:gd name="connsiteX1" fmla="*/ 131254 w 262507"/>
                <a:gd name="connsiteY1" fmla="*/ 0 h 262507"/>
                <a:gd name="connsiteX2" fmla="*/ 131254 w 262507"/>
                <a:gd name="connsiteY2" fmla="*/ 0 h 262507"/>
                <a:gd name="connsiteX3" fmla="*/ 229694 w 262507"/>
                <a:gd name="connsiteY3" fmla="*/ 98440 h 262507"/>
                <a:gd name="connsiteX4" fmla="*/ 229694 w 262507"/>
                <a:gd name="connsiteY4" fmla="*/ 229694 h 262507"/>
                <a:gd name="connsiteX5" fmla="*/ 262507 w 262507"/>
                <a:gd name="connsiteY5" fmla="*/ 262507 h 262507"/>
                <a:gd name="connsiteX6" fmla="*/ 262507 w 262507"/>
                <a:gd name="connsiteY6" fmla="*/ 262507 h 262507"/>
                <a:gd name="connsiteX7" fmla="*/ 0 w 262507"/>
                <a:gd name="connsiteY7" fmla="*/ 262507 h 262507"/>
                <a:gd name="connsiteX8" fmla="*/ 32813 w 262507"/>
                <a:gd name="connsiteY8" fmla="*/ 229694 h 262507"/>
                <a:gd name="connsiteX9" fmla="*/ 32813 w 262507"/>
                <a:gd name="connsiteY9" fmla="*/ 98440 h 2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507" h="262507">
                  <a:moveTo>
                    <a:pt x="32813" y="98440"/>
                  </a:moveTo>
                  <a:cubicBezTo>
                    <a:pt x="32813" y="44298"/>
                    <a:pt x="77112" y="0"/>
                    <a:pt x="131254" y="0"/>
                  </a:cubicBezTo>
                  <a:lnTo>
                    <a:pt x="131254" y="0"/>
                  </a:lnTo>
                  <a:cubicBezTo>
                    <a:pt x="185395" y="0"/>
                    <a:pt x="229694" y="44298"/>
                    <a:pt x="229694" y="98440"/>
                  </a:cubicBezTo>
                  <a:lnTo>
                    <a:pt x="229694" y="229694"/>
                  </a:lnTo>
                  <a:cubicBezTo>
                    <a:pt x="229694" y="247741"/>
                    <a:pt x="244460" y="262507"/>
                    <a:pt x="262507" y="262507"/>
                  </a:cubicBezTo>
                  <a:lnTo>
                    <a:pt x="262507" y="262507"/>
                  </a:lnTo>
                  <a:lnTo>
                    <a:pt x="0" y="262507"/>
                  </a:lnTo>
                  <a:cubicBezTo>
                    <a:pt x="18047" y="262507"/>
                    <a:pt x="32813" y="247741"/>
                    <a:pt x="32813" y="229694"/>
                  </a:cubicBezTo>
                  <a:lnTo>
                    <a:pt x="32813" y="98440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6" name="任意多边形: 形状 295"/>
            <p:cNvSpPr/>
            <p:nvPr/>
          </p:nvSpPr>
          <p:spPr>
            <a:xfrm>
              <a:off x="8237074" y="3929404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7" name="任意多边形: 形状 296"/>
            <p:cNvSpPr/>
            <p:nvPr/>
          </p:nvSpPr>
          <p:spPr>
            <a:xfrm>
              <a:off x="8245277" y="3625880"/>
              <a:ext cx="32813" cy="32813"/>
            </a:xfrm>
            <a:custGeom>
              <a:avLst/>
              <a:gdLst>
                <a:gd name="connsiteX0" fmla="*/ 32813 w 32813"/>
                <a:gd name="connsiteY0" fmla="*/ 32813 h 32813"/>
                <a:gd name="connsiteX1" fmla="*/ 32813 w 32813"/>
                <a:gd name="connsiteY1" fmla="*/ 16407 h 32813"/>
                <a:gd name="connsiteX2" fmla="*/ 16407 w 32813"/>
                <a:gd name="connsiteY2" fmla="*/ 0 h 32813"/>
                <a:gd name="connsiteX3" fmla="*/ 0 w 32813"/>
                <a:gd name="connsiteY3" fmla="*/ 16407 h 32813"/>
                <a:gd name="connsiteX4" fmla="*/ 0 w 32813"/>
                <a:gd name="connsiteY4" fmla="*/ 32813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13" h="32813">
                  <a:moveTo>
                    <a:pt x="32813" y="32813"/>
                  </a:moveTo>
                  <a:lnTo>
                    <a:pt x="32813" y="16407"/>
                  </a:lnTo>
                  <a:cubicBezTo>
                    <a:pt x="32813" y="7383"/>
                    <a:pt x="25430" y="0"/>
                    <a:pt x="16407" y="0"/>
                  </a:cubicBezTo>
                  <a:cubicBezTo>
                    <a:pt x="7383" y="0"/>
                    <a:pt x="0" y="7383"/>
                    <a:pt x="0" y="16407"/>
                  </a:cubicBezTo>
                  <a:lnTo>
                    <a:pt x="0" y="32813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8" name="任意多边形: 形状 297"/>
            <p:cNvSpPr/>
            <p:nvPr/>
          </p:nvSpPr>
          <p:spPr>
            <a:xfrm>
              <a:off x="8196057" y="3691507"/>
              <a:ext cx="65627" cy="65627"/>
            </a:xfrm>
            <a:custGeom>
              <a:avLst/>
              <a:gdLst>
                <a:gd name="connsiteX0" fmla="*/ 65627 w 65626"/>
                <a:gd name="connsiteY0" fmla="*/ 0 h 65626"/>
                <a:gd name="connsiteX1" fmla="*/ 0 w 65626"/>
                <a:gd name="connsiteY1" fmla="*/ 65627 h 6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26" h="65626">
                  <a:moveTo>
                    <a:pt x="65627" y="0"/>
                  </a:moveTo>
                  <a:cubicBezTo>
                    <a:pt x="29532" y="0"/>
                    <a:pt x="0" y="29532"/>
                    <a:pt x="0" y="65627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29" name="组合 293"/>
          <p:cNvGrpSpPr/>
          <p:nvPr/>
        </p:nvGrpSpPr>
        <p:grpSpPr>
          <a:xfrm>
            <a:off x="2991413" y="1492203"/>
            <a:ext cx="262507" cy="328134"/>
            <a:chOff x="8130430" y="3625880"/>
            <a:chExt cx="262507" cy="328134"/>
          </a:xfrm>
        </p:grpSpPr>
        <p:sp>
          <p:nvSpPr>
            <p:cNvPr id="30" name="任意多边形: 形状 294"/>
            <p:cNvSpPr/>
            <p:nvPr/>
          </p:nvSpPr>
          <p:spPr>
            <a:xfrm>
              <a:off x="8130430" y="3658694"/>
              <a:ext cx="262507" cy="262507"/>
            </a:xfrm>
            <a:custGeom>
              <a:avLst/>
              <a:gdLst>
                <a:gd name="connsiteX0" fmla="*/ 32813 w 262507"/>
                <a:gd name="connsiteY0" fmla="*/ 98440 h 262507"/>
                <a:gd name="connsiteX1" fmla="*/ 131254 w 262507"/>
                <a:gd name="connsiteY1" fmla="*/ 0 h 262507"/>
                <a:gd name="connsiteX2" fmla="*/ 131254 w 262507"/>
                <a:gd name="connsiteY2" fmla="*/ 0 h 262507"/>
                <a:gd name="connsiteX3" fmla="*/ 229694 w 262507"/>
                <a:gd name="connsiteY3" fmla="*/ 98440 h 262507"/>
                <a:gd name="connsiteX4" fmla="*/ 229694 w 262507"/>
                <a:gd name="connsiteY4" fmla="*/ 229694 h 262507"/>
                <a:gd name="connsiteX5" fmla="*/ 262507 w 262507"/>
                <a:gd name="connsiteY5" fmla="*/ 262507 h 262507"/>
                <a:gd name="connsiteX6" fmla="*/ 262507 w 262507"/>
                <a:gd name="connsiteY6" fmla="*/ 262507 h 262507"/>
                <a:gd name="connsiteX7" fmla="*/ 0 w 262507"/>
                <a:gd name="connsiteY7" fmla="*/ 262507 h 262507"/>
                <a:gd name="connsiteX8" fmla="*/ 32813 w 262507"/>
                <a:gd name="connsiteY8" fmla="*/ 229694 h 262507"/>
                <a:gd name="connsiteX9" fmla="*/ 32813 w 262507"/>
                <a:gd name="connsiteY9" fmla="*/ 98440 h 2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507" h="262507">
                  <a:moveTo>
                    <a:pt x="32813" y="98440"/>
                  </a:moveTo>
                  <a:cubicBezTo>
                    <a:pt x="32813" y="44298"/>
                    <a:pt x="77112" y="0"/>
                    <a:pt x="131254" y="0"/>
                  </a:cubicBezTo>
                  <a:lnTo>
                    <a:pt x="131254" y="0"/>
                  </a:lnTo>
                  <a:cubicBezTo>
                    <a:pt x="185395" y="0"/>
                    <a:pt x="229694" y="44298"/>
                    <a:pt x="229694" y="98440"/>
                  </a:cubicBezTo>
                  <a:lnTo>
                    <a:pt x="229694" y="229694"/>
                  </a:lnTo>
                  <a:cubicBezTo>
                    <a:pt x="229694" y="247741"/>
                    <a:pt x="244460" y="262507"/>
                    <a:pt x="262507" y="262507"/>
                  </a:cubicBezTo>
                  <a:lnTo>
                    <a:pt x="262507" y="262507"/>
                  </a:lnTo>
                  <a:lnTo>
                    <a:pt x="0" y="262507"/>
                  </a:lnTo>
                  <a:cubicBezTo>
                    <a:pt x="18047" y="262507"/>
                    <a:pt x="32813" y="247741"/>
                    <a:pt x="32813" y="229694"/>
                  </a:cubicBezTo>
                  <a:lnTo>
                    <a:pt x="32813" y="98440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1" name="任意多边形: 形状 295"/>
            <p:cNvSpPr/>
            <p:nvPr/>
          </p:nvSpPr>
          <p:spPr>
            <a:xfrm>
              <a:off x="8237074" y="3929404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2" name="任意多边形: 形状 296"/>
            <p:cNvSpPr/>
            <p:nvPr/>
          </p:nvSpPr>
          <p:spPr>
            <a:xfrm>
              <a:off x="8245277" y="3625880"/>
              <a:ext cx="32813" cy="32813"/>
            </a:xfrm>
            <a:custGeom>
              <a:avLst/>
              <a:gdLst>
                <a:gd name="connsiteX0" fmla="*/ 32813 w 32813"/>
                <a:gd name="connsiteY0" fmla="*/ 32813 h 32813"/>
                <a:gd name="connsiteX1" fmla="*/ 32813 w 32813"/>
                <a:gd name="connsiteY1" fmla="*/ 16407 h 32813"/>
                <a:gd name="connsiteX2" fmla="*/ 16407 w 32813"/>
                <a:gd name="connsiteY2" fmla="*/ 0 h 32813"/>
                <a:gd name="connsiteX3" fmla="*/ 0 w 32813"/>
                <a:gd name="connsiteY3" fmla="*/ 16407 h 32813"/>
                <a:gd name="connsiteX4" fmla="*/ 0 w 32813"/>
                <a:gd name="connsiteY4" fmla="*/ 32813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13" h="32813">
                  <a:moveTo>
                    <a:pt x="32813" y="32813"/>
                  </a:moveTo>
                  <a:lnTo>
                    <a:pt x="32813" y="16407"/>
                  </a:lnTo>
                  <a:cubicBezTo>
                    <a:pt x="32813" y="7383"/>
                    <a:pt x="25430" y="0"/>
                    <a:pt x="16407" y="0"/>
                  </a:cubicBezTo>
                  <a:cubicBezTo>
                    <a:pt x="7383" y="0"/>
                    <a:pt x="0" y="7383"/>
                    <a:pt x="0" y="16407"/>
                  </a:cubicBezTo>
                  <a:lnTo>
                    <a:pt x="0" y="32813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3" name="任意多边形: 形状 297"/>
            <p:cNvSpPr/>
            <p:nvPr/>
          </p:nvSpPr>
          <p:spPr>
            <a:xfrm>
              <a:off x="8196057" y="3691507"/>
              <a:ext cx="65627" cy="65627"/>
            </a:xfrm>
            <a:custGeom>
              <a:avLst/>
              <a:gdLst>
                <a:gd name="connsiteX0" fmla="*/ 65627 w 65626"/>
                <a:gd name="connsiteY0" fmla="*/ 0 h 65626"/>
                <a:gd name="connsiteX1" fmla="*/ 0 w 65626"/>
                <a:gd name="connsiteY1" fmla="*/ 65627 h 6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26" h="65626">
                  <a:moveTo>
                    <a:pt x="65627" y="0"/>
                  </a:moveTo>
                  <a:cubicBezTo>
                    <a:pt x="29532" y="0"/>
                    <a:pt x="0" y="29532"/>
                    <a:pt x="0" y="65627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sp>
        <p:nvSpPr>
          <p:cNvPr id="34" name="矩形 171"/>
          <p:cNvSpPr/>
          <p:nvPr/>
        </p:nvSpPr>
        <p:spPr>
          <a:xfrm>
            <a:off x="6561455" y="2333625"/>
            <a:ext cx="1798955" cy="2491740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auto">
              <a:lnSpc>
                <a:spcPct val="100000"/>
              </a:lnSpc>
            </a:pPr>
            <a:r>
              <a:rPr lang="ru-RU" altLang="en-US"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При </a:t>
            </a:r>
            <a:r>
              <a:rPr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рассылке документа группе организаций одного типа или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в структурные подразделения одной организации адресат указывается обобщенно. Например:</a:t>
            </a:r>
            <a:endParaRPr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endParaRPr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Директорам колледжей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телекоммуникаций</a:t>
            </a:r>
            <a:endParaRPr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(филиалов) СПбГУТ</a:t>
            </a:r>
            <a:endParaRPr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endParaRPr sz="12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5" name="直接连接符 205"/>
          <p:cNvCxnSpPr/>
          <p:nvPr/>
        </p:nvCxnSpPr>
        <p:spPr>
          <a:xfrm flipH="1">
            <a:off x="4353560" y="2313940"/>
            <a:ext cx="36830" cy="41890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任意多边形: 形状 163"/>
          <p:cNvSpPr/>
          <p:nvPr/>
        </p:nvSpPr>
        <p:spPr>
          <a:xfrm rot="5945343">
            <a:off x="712932" y="1080845"/>
            <a:ext cx="1307173" cy="1060165"/>
          </a:xfrm>
          <a:custGeom>
            <a:avLst/>
            <a:gdLst>
              <a:gd name="connsiteX0" fmla="*/ 1985204 w 5755037"/>
              <a:gd name="connsiteY0" fmla="*/ 5311470 h 5749274"/>
              <a:gd name="connsiteX1" fmla="*/ 4941347 w 5755037"/>
              <a:gd name="connsiteY1" fmla="*/ 5624621 h 5749274"/>
              <a:gd name="connsiteX2" fmla="*/ 5692908 w 5755037"/>
              <a:gd name="connsiteY2" fmla="*/ 3031733 h 5749274"/>
              <a:gd name="connsiteX3" fmla="*/ 3676218 w 5755037"/>
              <a:gd name="connsiteY3" fmla="*/ 12961 h 5749274"/>
              <a:gd name="connsiteX4" fmla="*/ 331768 w 5755037"/>
              <a:gd name="connsiteY4" fmla="*/ 2067229 h 5749274"/>
              <a:gd name="connsiteX5" fmla="*/ 306716 w 5755037"/>
              <a:gd name="connsiteY5" fmla="*/ 5073476 h 5749274"/>
              <a:gd name="connsiteX6" fmla="*/ 1985204 w 5755037"/>
              <a:gd name="connsiteY6" fmla="*/ 5311470 h 5749274"/>
              <a:gd name="connsiteX0-1" fmla="*/ 2155999 w 5925832"/>
              <a:gd name="connsiteY0-2" fmla="*/ 5347878 h 5785682"/>
              <a:gd name="connsiteX1-3" fmla="*/ 5112142 w 5925832"/>
              <a:gd name="connsiteY1-4" fmla="*/ 5661029 h 5785682"/>
              <a:gd name="connsiteX2-5" fmla="*/ 5863703 w 5925832"/>
              <a:gd name="connsiteY2-6" fmla="*/ 3068141 h 5785682"/>
              <a:gd name="connsiteX3-7" fmla="*/ 3847013 w 5925832"/>
              <a:gd name="connsiteY3-8" fmla="*/ 49369 h 5785682"/>
              <a:gd name="connsiteX4-9" fmla="*/ 264568 w 5925832"/>
              <a:gd name="connsiteY4-10" fmla="*/ 1477335 h 5785682"/>
              <a:gd name="connsiteX5-11" fmla="*/ 477511 w 5925832"/>
              <a:gd name="connsiteY5-12" fmla="*/ 5109884 h 5785682"/>
              <a:gd name="connsiteX6-13" fmla="*/ 2155999 w 5925832"/>
              <a:gd name="connsiteY6-14" fmla="*/ 5347878 h 5785682"/>
              <a:gd name="connsiteX0-15" fmla="*/ 2417831 w 6187664"/>
              <a:gd name="connsiteY0-16" fmla="*/ 5347878 h 5784102"/>
              <a:gd name="connsiteX1-17" fmla="*/ 5373974 w 6187664"/>
              <a:gd name="connsiteY1-18" fmla="*/ 5661029 h 5784102"/>
              <a:gd name="connsiteX2-19" fmla="*/ 6125535 w 6187664"/>
              <a:gd name="connsiteY2-20" fmla="*/ 3068141 h 5784102"/>
              <a:gd name="connsiteX3-21" fmla="*/ 4108845 w 6187664"/>
              <a:gd name="connsiteY3-22" fmla="*/ 49369 h 5784102"/>
              <a:gd name="connsiteX4-23" fmla="*/ 526400 w 6187664"/>
              <a:gd name="connsiteY4-24" fmla="*/ 1477335 h 5784102"/>
              <a:gd name="connsiteX5-25" fmla="*/ 175672 w 6187664"/>
              <a:gd name="connsiteY5-26" fmla="*/ 5185040 h 5784102"/>
              <a:gd name="connsiteX6-27" fmla="*/ 2417831 w 6187664"/>
              <a:gd name="connsiteY6-28" fmla="*/ 5347878 h 5784102"/>
              <a:gd name="connsiteX0-29" fmla="*/ 2569535 w 6339368"/>
              <a:gd name="connsiteY0-30" fmla="*/ 5347878 h 5784102"/>
              <a:gd name="connsiteX1-31" fmla="*/ 5525678 w 6339368"/>
              <a:gd name="connsiteY1-32" fmla="*/ 5661029 h 5784102"/>
              <a:gd name="connsiteX2-33" fmla="*/ 6277239 w 6339368"/>
              <a:gd name="connsiteY2-34" fmla="*/ 3068141 h 5784102"/>
              <a:gd name="connsiteX3-35" fmla="*/ 4260549 w 6339368"/>
              <a:gd name="connsiteY3-36" fmla="*/ 49369 h 5784102"/>
              <a:gd name="connsiteX4-37" fmla="*/ 678104 w 6339368"/>
              <a:gd name="connsiteY4-38" fmla="*/ 1477335 h 5784102"/>
              <a:gd name="connsiteX5-39" fmla="*/ 126959 w 6339368"/>
              <a:gd name="connsiteY5-40" fmla="*/ 5185040 h 5784102"/>
              <a:gd name="connsiteX6-41" fmla="*/ 2569535 w 6339368"/>
              <a:gd name="connsiteY6-42" fmla="*/ 5347878 h 5784102"/>
              <a:gd name="connsiteX0-43" fmla="*/ 2569535 w 6339368"/>
              <a:gd name="connsiteY0-44" fmla="*/ 5347878 h 5784102"/>
              <a:gd name="connsiteX1-45" fmla="*/ 5525678 w 6339368"/>
              <a:gd name="connsiteY1-46" fmla="*/ 5661029 h 5784102"/>
              <a:gd name="connsiteX2-47" fmla="*/ 6277239 w 6339368"/>
              <a:gd name="connsiteY2-48" fmla="*/ 3068141 h 5784102"/>
              <a:gd name="connsiteX3-49" fmla="*/ 4260549 w 6339368"/>
              <a:gd name="connsiteY3-50" fmla="*/ 49369 h 5784102"/>
              <a:gd name="connsiteX4-51" fmla="*/ 678104 w 6339368"/>
              <a:gd name="connsiteY4-52" fmla="*/ 1477335 h 5784102"/>
              <a:gd name="connsiteX5-53" fmla="*/ 126959 w 6339368"/>
              <a:gd name="connsiteY5-54" fmla="*/ 5185040 h 5784102"/>
              <a:gd name="connsiteX6-55" fmla="*/ 2569535 w 6339368"/>
              <a:gd name="connsiteY6-56" fmla="*/ 5347878 h 5784102"/>
              <a:gd name="connsiteX0-57" fmla="*/ 2590252 w 6360085"/>
              <a:gd name="connsiteY0-58" fmla="*/ 5388823 h 5825047"/>
              <a:gd name="connsiteX1-59" fmla="*/ 5546395 w 6360085"/>
              <a:gd name="connsiteY1-60" fmla="*/ 5701974 h 5825047"/>
              <a:gd name="connsiteX2-61" fmla="*/ 6297956 w 6360085"/>
              <a:gd name="connsiteY2-62" fmla="*/ 3109086 h 5825047"/>
              <a:gd name="connsiteX3-63" fmla="*/ 4281266 w 6360085"/>
              <a:gd name="connsiteY3-64" fmla="*/ 90314 h 5825047"/>
              <a:gd name="connsiteX4-65" fmla="*/ 698821 w 6360085"/>
              <a:gd name="connsiteY4-66" fmla="*/ 1518280 h 5825047"/>
              <a:gd name="connsiteX5-67" fmla="*/ 147676 w 6360085"/>
              <a:gd name="connsiteY5-68" fmla="*/ 5225985 h 5825047"/>
              <a:gd name="connsiteX6-69" fmla="*/ 2590252 w 6360085"/>
              <a:gd name="connsiteY6-70" fmla="*/ 5388823 h 5825047"/>
              <a:gd name="connsiteX0-71" fmla="*/ 2854044 w 6623877"/>
              <a:gd name="connsiteY0-72" fmla="*/ 5388823 h 5845473"/>
              <a:gd name="connsiteX1-73" fmla="*/ 5810187 w 6623877"/>
              <a:gd name="connsiteY1-74" fmla="*/ 5701974 h 5845473"/>
              <a:gd name="connsiteX2-75" fmla="*/ 6561748 w 6623877"/>
              <a:gd name="connsiteY2-76" fmla="*/ 3109086 h 5845473"/>
              <a:gd name="connsiteX3-77" fmla="*/ 4545058 w 6623877"/>
              <a:gd name="connsiteY3-78" fmla="*/ 90314 h 5845473"/>
              <a:gd name="connsiteX4-79" fmla="*/ 962613 w 6623877"/>
              <a:gd name="connsiteY4-80" fmla="*/ 1518280 h 5845473"/>
              <a:gd name="connsiteX5-81" fmla="*/ 95803 w 6623877"/>
              <a:gd name="connsiteY5-82" fmla="*/ 4362156 h 5845473"/>
              <a:gd name="connsiteX6-83" fmla="*/ 2854044 w 6623877"/>
              <a:gd name="connsiteY6-84" fmla="*/ 5388823 h 5845473"/>
              <a:gd name="connsiteX0-85" fmla="*/ 2629667 w 6399500"/>
              <a:gd name="connsiteY0-86" fmla="*/ 5388823 h 5834515"/>
              <a:gd name="connsiteX1-87" fmla="*/ 5585810 w 6399500"/>
              <a:gd name="connsiteY1-88" fmla="*/ 5701974 h 5834515"/>
              <a:gd name="connsiteX2-89" fmla="*/ 6337371 w 6399500"/>
              <a:gd name="connsiteY2-90" fmla="*/ 3109086 h 5834515"/>
              <a:gd name="connsiteX3-91" fmla="*/ 4320681 w 6399500"/>
              <a:gd name="connsiteY3-92" fmla="*/ 90314 h 5834515"/>
              <a:gd name="connsiteX4-93" fmla="*/ 738236 w 6399500"/>
              <a:gd name="connsiteY4-94" fmla="*/ 1518280 h 5834515"/>
              <a:gd name="connsiteX5-95" fmla="*/ 136609 w 6399500"/>
              <a:gd name="connsiteY5-96" fmla="*/ 4798475 h 5834515"/>
              <a:gd name="connsiteX6-97" fmla="*/ 2629667 w 6399500"/>
              <a:gd name="connsiteY6-98" fmla="*/ 5388823 h 5834515"/>
              <a:gd name="connsiteX0-99" fmla="*/ 2670675 w 6440508"/>
              <a:gd name="connsiteY0-100" fmla="*/ 5388823 h 5834515"/>
              <a:gd name="connsiteX1-101" fmla="*/ 5626818 w 6440508"/>
              <a:gd name="connsiteY1-102" fmla="*/ 5701974 h 5834515"/>
              <a:gd name="connsiteX2-103" fmla="*/ 6378379 w 6440508"/>
              <a:gd name="connsiteY2-104" fmla="*/ 3109086 h 5834515"/>
              <a:gd name="connsiteX3-105" fmla="*/ 4361689 w 6440508"/>
              <a:gd name="connsiteY3-106" fmla="*/ 90314 h 5834515"/>
              <a:gd name="connsiteX4-107" fmla="*/ 779244 w 6440508"/>
              <a:gd name="connsiteY4-108" fmla="*/ 1518280 h 5834515"/>
              <a:gd name="connsiteX5-109" fmla="*/ 177617 w 6440508"/>
              <a:gd name="connsiteY5-110" fmla="*/ 4798475 h 5834515"/>
              <a:gd name="connsiteX6-111" fmla="*/ 2670675 w 6440508"/>
              <a:gd name="connsiteY6-112" fmla="*/ 5388823 h 5834515"/>
              <a:gd name="connsiteX0-113" fmla="*/ 2781462 w 6551295"/>
              <a:gd name="connsiteY0-114" fmla="*/ 5388823 h 5833623"/>
              <a:gd name="connsiteX1-115" fmla="*/ 5737605 w 6551295"/>
              <a:gd name="connsiteY1-116" fmla="*/ 5701974 h 5833623"/>
              <a:gd name="connsiteX2-117" fmla="*/ 6489166 w 6551295"/>
              <a:gd name="connsiteY2-118" fmla="*/ 3109086 h 5833623"/>
              <a:gd name="connsiteX3-119" fmla="*/ 4472476 w 6551295"/>
              <a:gd name="connsiteY3-120" fmla="*/ 90314 h 5833623"/>
              <a:gd name="connsiteX4-121" fmla="*/ 890031 w 6551295"/>
              <a:gd name="connsiteY4-122" fmla="*/ 1518280 h 5833623"/>
              <a:gd name="connsiteX5-123" fmla="*/ 151922 w 6551295"/>
              <a:gd name="connsiteY5-124" fmla="*/ 4836589 h 5833623"/>
              <a:gd name="connsiteX6-125" fmla="*/ 2781462 w 6551295"/>
              <a:gd name="connsiteY6-126" fmla="*/ 5388823 h 5833623"/>
              <a:gd name="connsiteX0-127" fmla="*/ 2775796 w 6545629"/>
              <a:gd name="connsiteY0-128" fmla="*/ 5388823 h 5833623"/>
              <a:gd name="connsiteX1-129" fmla="*/ 5731939 w 6545629"/>
              <a:gd name="connsiteY1-130" fmla="*/ 5701974 h 5833623"/>
              <a:gd name="connsiteX2-131" fmla="*/ 6483500 w 6545629"/>
              <a:gd name="connsiteY2-132" fmla="*/ 3109086 h 5833623"/>
              <a:gd name="connsiteX3-133" fmla="*/ 4466810 w 6545629"/>
              <a:gd name="connsiteY3-134" fmla="*/ 90314 h 5833623"/>
              <a:gd name="connsiteX4-135" fmla="*/ 884365 w 6545629"/>
              <a:gd name="connsiteY4-136" fmla="*/ 1518280 h 5833623"/>
              <a:gd name="connsiteX5-137" fmla="*/ 146256 w 6545629"/>
              <a:gd name="connsiteY5-138" fmla="*/ 4836589 h 5833623"/>
              <a:gd name="connsiteX6-139" fmla="*/ 2775796 w 6545629"/>
              <a:gd name="connsiteY6-140" fmla="*/ 5388823 h 5833623"/>
              <a:gd name="connsiteX0-141" fmla="*/ 2775796 w 6545629"/>
              <a:gd name="connsiteY0-142" fmla="*/ 5388823 h 5833623"/>
              <a:gd name="connsiteX1-143" fmla="*/ 5731939 w 6545629"/>
              <a:gd name="connsiteY1-144" fmla="*/ 5701974 h 5833623"/>
              <a:gd name="connsiteX2-145" fmla="*/ 6483500 w 6545629"/>
              <a:gd name="connsiteY2-146" fmla="*/ 3109086 h 5833623"/>
              <a:gd name="connsiteX3-147" fmla="*/ 4466810 w 6545629"/>
              <a:gd name="connsiteY3-148" fmla="*/ 90314 h 5833623"/>
              <a:gd name="connsiteX4-149" fmla="*/ 884365 w 6545629"/>
              <a:gd name="connsiteY4-150" fmla="*/ 1518280 h 5833623"/>
              <a:gd name="connsiteX5-151" fmla="*/ 146256 w 6545629"/>
              <a:gd name="connsiteY5-152" fmla="*/ 4836589 h 5833623"/>
              <a:gd name="connsiteX6-153" fmla="*/ 2775796 w 6545629"/>
              <a:gd name="connsiteY6-154" fmla="*/ 5388823 h 5833623"/>
              <a:gd name="connsiteX0-155" fmla="*/ 2819585 w 6589418"/>
              <a:gd name="connsiteY0-156" fmla="*/ 5360406 h 5805206"/>
              <a:gd name="connsiteX1-157" fmla="*/ 5775728 w 6589418"/>
              <a:gd name="connsiteY1-158" fmla="*/ 5673557 h 5805206"/>
              <a:gd name="connsiteX2-159" fmla="*/ 6527289 w 6589418"/>
              <a:gd name="connsiteY2-160" fmla="*/ 3080669 h 5805206"/>
              <a:gd name="connsiteX3-161" fmla="*/ 4510599 w 6589418"/>
              <a:gd name="connsiteY3-162" fmla="*/ 61897 h 5805206"/>
              <a:gd name="connsiteX4-163" fmla="*/ 928154 w 6589418"/>
              <a:gd name="connsiteY4-164" fmla="*/ 1489863 h 5805206"/>
              <a:gd name="connsiteX5-165" fmla="*/ 190045 w 6589418"/>
              <a:gd name="connsiteY5-166" fmla="*/ 4808172 h 5805206"/>
              <a:gd name="connsiteX6-167" fmla="*/ 2819585 w 6589418"/>
              <a:gd name="connsiteY6-168" fmla="*/ 5360406 h 5805206"/>
              <a:gd name="connsiteX0-169" fmla="*/ 2808203 w 6578036"/>
              <a:gd name="connsiteY0-170" fmla="*/ 5366928 h 5811728"/>
              <a:gd name="connsiteX1-171" fmla="*/ 5764346 w 6578036"/>
              <a:gd name="connsiteY1-172" fmla="*/ 5680079 h 5811728"/>
              <a:gd name="connsiteX2-173" fmla="*/ 6515907 w 6578036"/>
              <a:gd name="connsiteY2-174" fmla="*/ 3087191 h 5811728"/>
              <a:gd name="connsiteX3-175" fmla="*/ 4499217 w 6578036"/>
              <a:gd name="connsiteY3-176" fmla="*/ 68419 h 5811728"/>
              <a:gd name="connsiteX4-177" fmla="*/ 916772 w 6578036"/>
              <a:gd name="connsiteY4-178" fmla="*/ 1496385 h 5811728"/>
              <a:gd name="connsiteX5-179" fmla="*/ 178663 w 6578036"/>
              <a:gd name="connsiteY5-180" fmla="*/ 4814694 h 5811728"/>
              <a:gd name="connsiteX6-181" fmla="*/ 2808203 w 6578036"/>
              <a:gd name="connsiteY6-182" fmla="*/ 5366928 h 5811728"/>
              <a:gd name="connsiteX0-183" fmla="*/ 2890459 w 6549123"/>
              <a:gd name="connsiteY0-184" fmla="*/ 6591413 h 6617624"/>
              <a:gd name="connsiteX1-185" fmla="*/ 5737147 w 6549123"/>
              <a:gd name="connsiteY1-186" fmla="*/ 5680079 h 6617624"/>
              <a:gd name="connsiteX2-187" fmla="*/ 6488708 w 6549123"/>
              <a:gd name="connsiteY2-188" fmla="*/ 3087191 h 6617624"/>
              <a:gd name="connsiteX3-189" fmla="*/ 4472018 w 6549123"/>
              <a:gd name="connsiteY3-190" fmla="*/ 68419 h 6617624"/>
              <a:gd name="connsiteX4-191" fmla="*/ 889573 w 6549123"/>
              <a:gd name="connsiteY4-192" fmla="*/ 1496385 h 6617624"/>
              <a:gd name="connsiteX5-193" fmla="*/ 151464 w 6549123"/>
              <a:gd name="connsiteY5-194" fmla="*/ 4814694 h 6617624"/>
              <a:gd name="connsiteX6-195" fmla="*/ 2890459 w 6549123"/>
              <a:gd name="connsiteY6-196" fmla="*/ 6591413 h 6617624"/>
              <a:gd name="connsiteX0-197" fmla="*/ 2788013 w 6543602"/>
              <a:gd name="connsiteY0-198" fmla="*/ 7088713 h 7104315"/>
              <a:gd name="connsiteX1-199" fmla="*/ 5730136 w 6543602"/>
              <a:gd name="connsiteY1-200" fmla="*/ 5680079 h 7104315"/>
              <a:gd name="connsiteX2-201" fmla="*/ 6481697 w 6543602"/>
              <a:gd name="connsiteY2-202" fmla="*/ 3087191 h 7104315"/>
              <a:gd name="connsiteX3-203" fmla="*/ 4465007 w 6543602"/>
              <a:gd name="connsiteY3-204" fmla="*/ 68419 h 7104315"/>
              <a:gd name="connsiteX4-205" fmla="*/ 882562 w 6543602"/>
              <a:gd name="connsiteY4-206" fmla="*/ 1496385 h 7104315"/>
              <a:gd name="connsiteX5-207" fmla="*/ 144453 w 6543602"/>
              <a:gd name="connsiteY5-208" fmla="*/ 4814694 h 7104315"/>
              <a:gd name="connsiteX6-209" fmla="*/ 2788013 w 6543602"/>
              <a:gd name="connsiteY6-210" fmla="*/ 7088713 h 7104315"/>
              <a:gd name="connsiteX0-211" fmla="*/ 2742248 w 6565082"/>
              <a:gd name="connsiteY0-212" fmla="*/ 5601000 h 5616602"/>
              <a:gd name="connsiteX1-213" fmla="*/ 5684371 w 6565082"/>
              <a:gd name="connsiteY1-214" fmla="*/ 4192366 h 5616602"/>
              <a:gd name="connsiteX2-215" fmla="*/ 6435932 w 6565082"/>
              <a:gd name="connsiteY2-216" fmla="*/ 1599478 h 5616602"/>
              <a:gd name="connsiteX3-217" fmla="*/ 3413870 w 6565082"/>
              <a:gd name="connsiteY3-218" fmla="*/ 2339364 h 5616602"/>
              <a:gd name="connsiteX4-219" fmla="*/ 836797 w 6565082"/>
              <a:gd name="connsiteY4-220" fmla="*/ 8672 h 5616602"/>
              <a:gd name="connsiteX5-221" fmla="*/ 98688 w 6565082"/>
              <a:gd name="connsiteY5-222" fmla="*/ 3326981 h 5616602"/>
              <a:gd name="connsiteX6-223" fmla="*/ 2742248 w 6565082"/>
              <a:gd name="connsiteY6-224" fmla="*/ 5601000 h 5616602"/>
              <a:gd name="connsiteX0-225" fmla="*/ 2752111 w 6540685"/>
              <a:gd name="connsiteY0-226" fmla="*/ 5623846 h 5639448"/>
              <a:gd name="connsiteX1-227" fmla="*/ 5694234 w 6540685"/>
              <a:gd name="connsiteY1-228" fmla="*/ 4215212 h 5639448"/>
              <a:gd name="connsiteX2-229" fmla="*/ 6445795 w 6540685"/>
              <a:gd name="connsiteY2-230" fmla="*/ 1622324 h 5639448"/>
              <a:gd name="connsiteX3-231" fmla="*/ 3926762 w 6540685"/>
              <a:gd name="connsiteY3-232" fmla="*/ 1675698 h 5639448"/>
              <a:gd name="connsiteX4-233" fmla="*/ 846660 w 6540685"/>
              <a:gd name="connsiteY4-234" fmla="*/ 31518 h 5639448"/>
              <a:gd name="connsiteX5-235" fmla="*/ 108551 w 6540685"/>
              <a:gd name="connsiteY5-236" fmla="*/ 3349827 h 5639448"/>
              <a:gd name="connsiteX6-237" fmla="*/ 2752111 w 6540685"/>
              <a:gd name="connsiteY6-238" fmla="*/ 5623846 h 5639448"/>
              <a:gd name="connsiteX0-239" fmla="*/ 2752111 w 6540685"/>
              <a:gd name="connsiteY0-240" fmla="*/ 5623846 h 5626351"/>
              <a:gd name="connsiteX1-241" fmla="*/ 5694234 w 6540685"/>
              <a:gd name="connsiteY1-242" fmla="*/ 4215212 h 5626351"/>
              <a:gd name="connsiteX2-243" fmla="*/ 6445795 w 6540685"/>
              <a:gd name="connsiteY2-244" fmla="*/ 1622324 h 5626351"/>
              <a:gd name="connsiteX3-245" fmla="*/ 3926762 w 6540685"/>
              <a:gd name="connsiteY3-246" fmla="*/ 1675698 h 5626351"/>
              <a:gd name="connsiteX4-247" fmla="*/ 846660 w 6540685"/>
              <a:gd name="connsiteY4-248" fmla="*/ 31518 h 5626351"/>
              <a:gd name="connsiteX5-249" fmla="*/ 108551 w 6540685"/>
              <a:gd name="connsiteY5-250" fmla="*/ 3349827 h 5626351"/>
              <a:gd name="connsiteX6-251" fmla="*/ 2752111 w 6540685"/>
              <a:gd name="connsiteY6-252" fmla="*/ 5623846 h 5626351"/>
              <a:gd name="connsiteX0-253" fmla="*/ 2752111 w 6540685"/>
              <a:gd name="connsiteY0-254" fmla="*/ 5623846 h 5626554"/>
              <a:gd name="connsiteX1-255" fmla="*/ 5694234 w 6540685"/>
              <a:gd name="connsiteY1-256" fmla="*/ 4215212 h 5626554"/>
              <a:gd name="connsiteX2-257" fmla="*/ 6445795 w 6540685"/>
              <a:gd name="connsiteY2-258" fmla="*/ 1622324 h 5626554"/>
              <a:gd name="connsiteX3-259" fmla="*/ 3926762 w 6540685"/>
              <a:gd name="connsiteY3-260" fmla="*/ 1675698 h 5626554"/>
              <a:gd name="connsiteX4-261" fmla="*/ 846660 w 6540685"/>
              <a:gd name="connsiteY4-262" fmla="*/ 31518 h 5626554"/>
              <a:gd name="connsiteX5-263" fmla="*/ 108551 w 6540685"/>
              <a:gd name="connsiteY5-264" fmla="*/ 3349827 h 5626554"/>
              <a:gd name="connsiteX6-265" fmla="*/ 2752111 w 6540685"/>
              <a:gd name="connsiteY6-266" fmla="*/ 5623846 h 5626554"/>
              <a:gd name="connsiteX0-267" fmla="*/ 2746628 w 6535202"/>
              <a:gd name="connsiteY0-268" fmla="*/ 5623846 h 5626554"/>
              <a:gd name="connsiteX1-269" fmla="*/ 5688751 w 6535202"/>
              <a:gd name="connsiteY1-270" fmla="*/ 4215212 h 5626554"/>
              <a:gd name="connsiteX2-271" fmla="*/ 6440312 w 6535202"/>
              <a:gd name="connsiteY2-272" fmla="*/ 1622324 h 5626554"/>
              <a:gd name="connsiteX3-273" fmla="*/ 3921279 w 6535202"/>
              <a:gd name="connsiteY3-274" fmla="*/ 1675698 h 5626554"/>
              <a:gd name="connsiteX4-275" fmla="*/ 841177 w 6535202"/>
              <a:gd name="connsiteY4-276" fmla="*/ 31518 h 5626554"/>
              <a:gd name="connsiteX5-277" fmla="*/ 103068 w 6535202"/>
              <a:gd name="connsiteY5-278" fmla="*/ 3349827 h 5626554"/>
              <a:gd name="connsiteX6-279" fmla="*/ 2746628 w 6535202"/>
              <a:gd name="connsiteY6-280" fmla="*/ 5623846 h 5626554"/>
              <a:gd name="connsiteX0-281" fmla="*/ 2716441 w 6505015"/>
              <a:gd name="connsiteY0-282" fmla="*/ 5623846 h 5626554"/>
              <a:gd name="connsiteX1-283" fmla="*/ 5658564 w 6505015"/>
              <a:gd name="connsiteY1-284" fmla="*/ 4215212 h 5626554"/>
              <a:gd name="connsiteX2-285" fmla="*/ 6410125 w 6505015"/>
              <a:gd name="connsiteY2-286" fmla="*/ 1622324 h 5626554"/>
              <a:gd name="connsiteX3-287" fmla="*/ 3891092 w 6505015"/>
              <a:gd name="connsiteY3-288" fmla="*/ 1675698 h 5626554"/>
              <a:gd name="connsiteX4-289" fmla="*/ 810990 w 6505015"/>
              <a:gd name="connsiteY4-290" fmla="*/ 31518 h 5626554"/>
              <a:gd name="connsiteX5-291" fmla="*/ 72881 w 6505015"/>
              <a:gd name="connsiteY5-292" fmla="*/ 3349827 h 5626554"/>
              <a:gd name="connsiteX6-293" fmla="*/ 2716441 w 6505015"/>
              <a:gd name="connsiteY6-294" fmla="*/ 5623846 h 5626554"/>
              <a:gd name="connsiteX0-295" fmla="*/ 2716795 w 6505369"/>
              <a:gd name="connsiteY0-296" fmla="*/ 5623846 h 5626554"/>
              <a:gd name="connsiteX1-297" fmla="*/ 5658918 w 6505369"/>
              <a:gd name="connsiteY1-298" fmla="*/ 4215212 h 5626554"/>
              <a:gd name="connsiteX2-299" fmla="*/ 6410479 w 6505369"/>
              <a:gd name="connsiteY2-300" fmla="*/ 1622324 h 5626554"/>
              <a:gd name="connsiteX3-301" fmla="*/ 3891446 w 6505369"/>
              <a:gd name="connsiteY3-302" fmla="*/ 1675698 h 5626554"/>
              <a:gd name="connsiteX4-303" fmla="*/ 811344 w 6505369"/>
              <a:gd name="connsiteY4-304" fmla="*/ 31518 h 5626554"/>
              <a:gd name="connsiteX5-305" fmla="*/ 73235 w 6505369"/>
              <a:gd name="connsiteY5-306" fmla="*/ 3349827 h 5626554"/>
              <a:gd name="connsiteX6-307" fmla="*/ 2716795 w 6505369"/>
              <a:gd name="connsiteY6-308" fmla="*/ 5623846 h 5626554"/>
              <a:gd name="connsiteX0-309" fmla="*/ 2759083 w 6547657"/>
              <a:gd name="connsiteY0-310" fmla="*/ 5623846 h 5626554"/>
              <a:gd name="connsiteX1-311" fmla="*/ 5701206 w 6547657"/>
              <a:gd name="connsiteY1-312" fmla="*/ 4215212 h 5626554"/>
              <a:gd name="connsiteX2-313" fmla="*/ 6452767 w 6547657"/>
              <a:gd name="connsiteY2-314" fmla="*/ 1622324 h 5626554"/>
              <a:gd name="connsiteX3-315" fmla="*/ 3933734 w 6547657"/>
              <a:gd name="connsiteY3-316" fmla="*/ 1675698 h 5626554"/>
              <a:gd name="connsiteX4-317" fmla="*/ 853632 w 6547657"/>
              <a:gd name="connsiteY4-318" fmla="*/ 31518 h 5626554"/>
              <a:gd name="connsiteX5-319" fmla="*/ 115523 w 6547657"/>
              <a:gd name="connsiteY5-320" fmla="*/ 3349827 h 5626554"/>
              <a:gd name="connsiteX6-321" fmla="*/ 2759083 w 6547657"/>
              <a:gd name="connsiteY6-322" fmla="*/ 5623846 h 5626554"/>
              <a:gd name="connsiteX0-323" fmla="*/ 2774614 w 6563188"/>
              <a:gd name="connsiteY0-324" fmla="*/ 5623846 h 5626554"/>
              <a:gd name="connsiteX1-325" fmla="*/ 5716737 w 6563188"/>
              <a:gd name="connsiteY1-326" fmla="*/ 4215212 h 5626554"/>
              <a:gd name="connsiteX2-327" fmla="*/ 6468298 w 6563188"/>
              <a:gd name="connsiteY2-328" fmla="*/ 1622324 h 5626554"/>
              <a:gd name="connsiteX3-329" fmla="*/ 3949265 w 6563188"/>
              <a:gd name="connsiteY3-330" fmla="*/ 1675698 h 5626554"/>
              <a:gd name="connsiteX4-331" fmla="*/ 869163 w 6563188"/>
              <a:gd name="connsiteY4-332" fmla="*/ 31518 h 5626554"/>
              <a:gd name="connsiteX5-333" fmla="*/ 131054 w 6563188"/>
              <a:gd name="connsiteY5-334" fmla="*/ 3349827 h 5626554"/>
              <a:gd name="connsiteX6-335" fmla="*/ 2774614 w 6563188"/>
              <a:gd name="connsiteY6-336" fmla="*/ 5623846 h 5626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63188" h="5626554">
                <a:moveTo>
                  <a:pt x="2774614" y="5623846"/>
                </a:moveTo>
                <a:cubicBezTo>
                  <a:pt x="4469709" y="5678949"/>
                  <a:pt x="5101123" y="4882132"/>
                  <a:pt x="5716737" y="4215212"/>
                </a:cubicBezTo>
                <a:cubicBezTo>
                  <a:pt x="6332351" y="3548292"/>
                  <a:pt x="6762877" y="2045576"/>
                  <a:pt x="6468298" y="1622324"/>
                </a:cubicBezTo>
                <a:cubicBezTo>
                  <a:pt x="6173719" y="1199072"/>
                  <a:pt x="4882454" y="1940832"/>
                  <a:pt x="3949265" y="1675698"/>
                </a:cubicBezTo>
                <a:cubicBezTo>
                  <a:pt x="3016076" y="1410564"/>
                  <a:pt x="1505532" y="-247504"/>
                  <a:pt x="869163" y="31518"/>
                </a:cubicBezTo>
                <a:cubicBezTo>
                  <a:pt x="232795" y="310540"/>
                  <a:pt x="-240664" y="2210406"/>
                  <a:pt x="131054" y="3349827"/>
                </a:cubicBezTo>
                <a:cubicBezTo>
                  <a:pt x="502772" y="4489248"/>
                  <a:pt x="1079519" y="5568743"/>
                  <a:pt x="2774614" y="56238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Freeform 192"/>
          <p:cNvSpPr/>
          <p:nvPr/>
        </p:nvSpPr>
        <p:spPr>
          <a:xfrm>
            <a:off x="856080" y="1189003"/>
            <a:ext cx="1021623" cy="1020211"/>
          </a:xfrm>
          <a:custGeom>
            <a:avLst/>
            <a:gdLst>
              <a:gd name="T0" fmla="*/ 407031 w 604011"/>
              <a:gd name="T1" fmla="*/ 407031 w 604011"/>
              <a:gd name="T2" fmla="*/ 407031 w 604011"/>
              <a:gd name="T3" fmla="*/ 407031 w 604011"/>
              <a:gd name="T4" fmla="*/ 407031 w 604011"/>
              <a:gd name="T5" fmla="*/ 407031 w 604011"/>
              <a:gd name="T6" fmla="*/ 407031 w 604011"/>
              <a:gd name="T7" fmla="*/ 407031 w 604011"/>
              <a:gd name="T8" fmla="*/ 407031 w 604011"/>
              <a:gd name="T9" fmla="*/ 407031 w 604011"/>
              <a:gd name="T10" fmla="*/ 407031 w 604011"/>
              <a:gd name="T11" fmla="*/ 407031 w 604011"/>
              <a:gd name="T12" fmla="*/ 407031 w 604011"/>
              <a:gd name="T13" fmla="*/ 407031 w 604011"/>
              <a:gd name="T14" fmla="*/ 407031 w 604011"/>
              <a:gd name="T15" fmla="*/ 407031 w 604011"/>
              <a:gd name="T16" fmla="*/ 407031 w 604011"/>
              <a:gd name="T17" fmla="*/ 407031 w 604011"/>
              <a:gd name="T18" fmla="*/ 407031 w 604011"/>
              <a:gd name="T19" fmla="*/ 407031 w 604011"/>
              <a:gd name="T20" fmla="*/ 407031 w 604011"/>
              <a:gd name="T21" fmla="*/ 407031 w 604011"/>
              <a:gd name="T22" fmla="*/ 407031 w 604011"/>
              <a:gd name="T23" fmla="*/ 407031 w 604011"/>
              <a:gd name="T24" fmla="*/ 407031 w 604011"/>
              <a:gd name="T25" fmla="*/ 407031 w 604011"/>
              <a:gd name="T26" fmla="*/ 407031 w 604011"/>
              <a:gd name="T27" fmla="*/ 407031 w 604011"/>
              <a:gd name="T28" fmla="*/ 407031 w 604011"/>
              <a:gd name="T29" fmla="*/ 407031 w 604011"/>
              <a:gd name="T30" fmla="*/ 407031 w 604011"/>
              <a:gd name="T31" fmla="*/ 407031 w 604011"/>
              <a:gd name="T32" fmla="*/ 407031 w 604011"/>
              <a:gd name="T33" fmla="*/ 407031 w 604011"/>
              <a:gd name="T34" fmla="*/ 407031 w 604011"/>
              <a:gd name="T35" fmla="*/ 407031 w 604011"/>
              <a:gd name="T36" fmla="*/ 407031 w 604011"/>
              <a:gd name="T37" fmla="*/ 407031 w 604011"/>
              <a:gd name="T38" fmla="*/ 407031 w 604011"/>
              <a:gd name="T39" fmla="*/ 407031 w 604011"/>
              <a:gd name="T40" fmla="*/ 407031 w 604011"/>
              <a:gd name="T41" fmla="*/ 407031 w 604011"/>
              <a:gd name="T42" fmla="*/ 407031 w 604011"/>
              <a:gd name="T43" fmla="*/ 407031 w 604011"/>
              <a:gd name="T44" fmla="*/ 407031 w 604011"/>
              <a:gd name="T45" fmla="*/ 407031 w 604011"/>
              <a:gd name="T46" fmla="*/ 407031 w 604011"/>
              <a:gd name="T47" fmla="*/ 407031 w 604011"/>
              <a:gd name="T48" fmla="*/ 407031 w 604011"/>
              <a:gd name="T49" fmla="*/ 407031 w 604011"/>
              <a:gd name="T50" fmla="*/ 407031 w 604011"/>
              <a:gd name="T51" fmla="*/ 407031 w 604011"/>
              <a:gd name="connsiteX0" fmla="*/ 8244 w 9513"/>
              <a:gd name="connsiteY0" fmla="*/ 766 h 9997"/>
              <a:gd name="connsiteX1" fmla="*/ 4753 w 9513"/>
              <a:gd name="connsiteY1" fmla="*/ 0 h 9997"/>
              <a:gd name="connsiteX2" fmla="*/ 1282 w 9513"/>
              <a:gd name="connsiteY2" fmla="*/ 757 h 9997"/>
              <a:gd name="connsiteX3" fmla="*/ 122 w 9513"/>
              <a:gd name="connsiteY3" fmla="*/ 3816 h 9997"/>
              <a:gd name="connsiteX4" fmla="*/ 4753 w 9513"/>
              <a:gd name="connsiteY4" fmla="*/ 9997 h 9997"/>
              <a:gd name="connsiteX5" fmla="*/ 9394 w 9513"/>
              <a:gd name="connsiteY5" fmla="*/ 3801 h 9997"/>
              <a:gd name="connsiteX6" fmla="*/ 8244 w 9513"/>
              <a:gd name="connsiteY6" fmla="*/ 766 h 9997"/>
              <a:gd name="connsiteX7" fmla="*/ 1654 w 9513"/>
              <a:gd name="connsiteY7" fmla="*/ 1494 h 9997"/>
              <a:gd name="connsiteX8" fmla="*/ 4753 w 9513"/>
              <a:gd name="connsiteY8" fmla="*/ 833 h 9997"/>
              <a:gd name="connsiteX9" fmla="*/ 7869 w 9513"/>
              <a:gd name="connsiteY9" fmla="*/ 1499 h 9997"/>
              <a:gd name="connsiteX10" fmla="*/ 8640 w 9513"/>
              <a:gd name="connsiteY10" fmla="*/ 3545 h 9997"/>
              <a:gd name="connsiteX11" fmla="*/ 8466 w 9513"/>
              <a:gd name="connsiteY11" fmla="*/ 4052 h 9997"/>
              <a:gd name="connsiteX12" fmla="*/ 3431 w 9513"/>
              <a:gd name="connsiteY12" fmla="*/ 2484 h 9997"/>
              <a:gd name="connsiteX13" fmla="*/ 1654 w 9513"/>
              <a:gd name="connsiteY13" fmla="*/ 1494 h 9997"/>
              <a:gd name="connsiteX14" fmla="*/ 876 w 9513"/>
              <a:gd name="connsiteY14" fmla="*/ 3558 h 9997"/>
              <a:gd name="connsiteX15" fmla="*/ 869 w 9513"/>
              <a:gd name="connsiteY15" fmla="*/ 3533 h 9997"/>
              <a:gd name="connsiteX16" fmla="*/ 860 w 9513"/>
              <a:gd name="connsiteY16" fmla="*/ 3497 h 9997"/>
              <a:gd name="connsiteX17" fmla="*/ 822 w 9513"/>
              <a:gd name="connsiteY17" fmla="*/ 3321 h 9997"/>
              <a:gd name="connsiteX18" fmla="*/ 8127 w 9513"/>
              <a:gd name="connsiteY18" fmla="*/ 4831 h 9997"/>
              <a:gd name="connsiteX19" fmla="*/ 7725 w 9513"/>
              <a:gd name="connsiteY19" fmla="*/ 5652 h 9997"/>
              <a:gd name="connsiteX20" fmla="*/ 1152 w 9513"/>
              <a:gd name="connsiteY20" fmla="*/ 4307 h 9997"/>
              <a:gd name="connsiteX21" fmla="*/ 876 w 9513"/>
              <a:gd name="connsiteY21" fmla="*/ 3558 h 9997"/>
              <a:gd name="connsiteX22" fmla="*/ 4754 w 9513"/>
              <a:gd name="connsiteY22" fmla="*/ 9164 h 9997"/>
              <a:gd name="connsiteX23" fmla="*/ 1559 w 9513"/>
              <a:gd name="connsiteY23" fmla="*/ 5238 h 9997"/>
              <a:gd name="connsiteX24" fmla="*/ 7313 w 9513"/>
              <a:gd name="connsiteY24" fmla="*/ 6417 h 9997"/>
              <a:gd name="connsiteX25" fmla="*/ 4754 w 9513"/>
              <a:gd name="connsiteY25" fmla="*/ 9164 h 9997"/>
              <a:gd name="connsiteX0-1" fmla="*/ 8665 w 9999"/>
              <a:gd name="connsiteY0-2" fmla="*/ 766 h 10000"/>
              <a:gd name="connsiteX1-3" fmla="*/ 4995 w 9999"/>
              <a:gd name="connsiteY1-4" fmla="*/ 0 h 10000"/>
              <a:gd name="connsiteX2-5" fmla="*/ 1347 w 9999"/>
              <a:gd name="connsiteY2-6" fmla="*/ 757 h 10000"/>
              <a:gd name="connsiteX3-7" fmla="*/ 127 w 9999"/>
              <a:gd name="connsiteY3-8" fmla="*/ 3817 h 10000"/>
              <a:gd name="connsiteX4-9" fmla="*/ 4995 w 9999"/>
              <a:gd name="connsiteY4-10" fmla="*/ 10000 h 10000"/>
              <a:gd name="connsiteX5-11" fmla="*/ 9874 w 9999"/>
              <a:gd name="connsiteY5-12" fmla="*/ 3802 h 10000"/>
              <a:gd name="connsiteX6-13" fmla="*/ 8665 w 9999"/>
              <a:gd name="connsiteY6-14" fmla="*/ 766 h 10000"/>
              <a:gd name="connsiteX7-15" fmla="*/ 3606 w 9999"/>
              <a:gd name="connsiteY7-16" fmla="*/ 2485 h 10000"/>
              <a:gd name="connsiteX8-17" fmla="*/ 4995 w 9999"/>
              <a:gd name="connsiteY8-18" fmla="*/ 833 h 10000"/>
              <a:gd name="connsiteX9-19" fmla="*/ 8271 w 9999"/>
              <a:gd name="connsiteY9-20" fmla="*/ 1499 h 10000"/>
              <a:gd name="connsiteX10-21" fmla="*/ 9081 w 9999"/>
              <a:gd name="connsiteY10-22" fmla="*/ 3546 h 10000"/>
              <a:gd name="connsiteX11-23" fmla="*/ 8898 w 9999"/>
              <a:gd name="connsiteY11-24" fmla="*/ 4053 h 10000"/>
              <a:gd name="connsiteX12-25" fmla="*/ 3606 w 9999"/>
              <a:gd name="connsiteY12-26" fmla="*/ 2485 h 10000"/>
              <a:gd name="connsiteX13-27" fmla="*/ 920 w 9999"/>
              <a:gd name="connsiteY13-28" fmla="*/ 3559 h 10000"/>
              <a:gd name="connsiteX14-29" fmla="*/ 912 w 9999"/>
              <a:gd name="connsiteY14-30" fmla="*/ 3534 h 10000"/>
              <a:gd name="connsiteX15-31" fmla="*/ 903 w 9999"/>
              <a:gd name="connsiteY15-32" fmla="*/ 3498 h 10000"/>
              <a:gd name="connsiteX16-33" fmla="*/ 863 w 9999"/>
              <a:gd name="connsiteY16-34" fmla="*/ 3322 h 10000"/>
              <a:gd name="connsiteX17-35" fmla="*/ 8542 w 9999"/>
              <a:gd name="connsiteY17-36" fmla="*/ 4832 h 10000"/>
              <a:gd name="connsiteX18-37" fmla="*/ 8119 w 9999"/>
              <a:gd name="connsiteY18-38" fmla="*/ 5654 h 10000"/>
              <a:gd name="connsiteX19-39" fmla="*/ 1210 w 9999"/>
              <a:gd name="connsiteY19-40" fmla="*/ 4308 h 10000"/>
              <a:gd name="connsiteX20-41" fmla="*/ 920 w 9999"/>
              <a:gd name="connsiteY20-42" fmla="*/ 3559 h 10000"/>
              <a:gd name="connsiteX21-43" fmla="*/ 4996 w 9999"/>
              <a:gd name="connsiteY21-44" fmla="*/ 9167 h 10000"/>
              <a:gd name="connsiteX22-45" fmla="*/ 1638 w 9999"/>
              <a:gd name="connsiteY22-46" fmla="*/ 5240 h 10000"/>
              <a:gd name="connsiteX23-47" fmla="*/ 7686 w 9999"/>
              <a:gd name="connsiteY23-48" fmla="*/ 6419 h 10000"/>
              <a:gd name="connsiteX24-49" fmla="*/ 4996 w 9999"/>
              <a:gd name="connsiteY24-50" fmla="*/ 9167 h 10000"/>
              <a:gd name="connsiteX0-51" fmla="*/ 8666 w 10000"/>
              <a:gd name="connsiteY0-52" fmla="*/ 766 h 10000"/>
              <a:gd name="connsiteX1-53" fmla="*/ 4995 w 10000"/>
              <a:gd name="connsiteY1-54" fmla="*/ 0 h 10000"/>
              <a:gd name="connsiteX2-55" fmla="*/ 1347 w 10000"/>
              <a:gd name="connsiteY2-56" fmla="*/ 757 h 10000"/>
              <a:gd name="connsiteX3-57" fmla="*/ 127 w 10000"/>
              <a:gd name="connsiteY3-58" fmla="*/ 3817 h 10000"/>
              <a:gd name="connsiteX4-59" fmla="*/ 4995 w 10000"/>
              <a:gd name="connsiteY4-60" fmla="*/ 10000 h 10000"/>
              <a:gd name="connsiteX5-61" fmla="*/ 9875 w 10000"/>
              <a:gd name="connsiteY5-62" fmla="*/ 3802 h 10000"/>
              <a:gd name="connsiteX6-63" fmla="*/ 8666 w 10000"/>
              <a:gd name="connsiteY6-64" fmla="*/ 766 h 10000"/>
              <a:gd name="connsiteX7-65" fmla="*/ 8899 w 10000"/>
              <a:gd name="connsiteY7-66" fmla="*/ 4053 h 10000"/>
              <a:gd name="connsiteX8-67" fmla="*/ 4995 w 10000"/>
              <a:gd name="connsiteY8-68" fmla="*/ 833 h 10000"/>
              <a:gd name="connsiteX9-69" fmla="*/ 8272 w 10000"/>
              <a:gd name="connsiteY9-70" fmla="*/ 1499 h 10000"/>
              <a:gd name="connsiteX10-71" fmla="*/ 9082 w 10000"/>
              <a:gd name="connsiteY10-72" fmla="*/ 3546 h 10000"/>
              <a:gd name="connsiteX11-73" fmla="*/ 8899 w 10000"/>
              <a:gd name="connsiteY11-74" fmla="*/ 4053 h 10000"/>
              <a:gd name="connsiteX12-75" fmla="*/ 920 w 10000"/>
              <a:gd name="connsiteY12-76" fmla="*/ 3559 h 10000"/>
              <a:gd name="connsiteX13-77" fmla="*/ 912 w 10000"/>
              <a:gd name="connsiteY13-78" fmla="*/ 3534 h 10000"/>
              <a:gd name="connsiteX14-79" fmla="*/ 903 w 10000"/>
              <a:gd name="connsiteY14-80" fmla="*/ 3498 h 10000"/>
              <a:gd name="connsiteX15-81" fmla="*/ 863 w 10000"/>
              <a:gd name="connsiteY15-82" fmla="*/ 3322 h 10000"/>
              <a:gd name="connsiteX16-83" fmla="*/ 8543 w 10000"/>
              <a:gd name="connsiteY16-84" fmla="*/ 4832 h 10000"/>
              <a:gd name="connsiteX17-85" fmla="*/ 8120 w 10000"/>
              <a:gd name="connsiteY17-86" fmla="*/ 5654 h 10000"/>
              <a:gd name="connsiteX18-87" fmla="*/ 1210 w 10000"/>
              <a:gd name="connsiteY18-88" fmla="*/ 4308 h 10000"/>
              <a:gd name="connsiteX19-89" fmla="*/ 920 w 10000"/>
              <a:gd name="connsiteY19-90" fmla="*/ 3559 h 10000"/>
              <a:gd name="connsiteX20-91" fmla="*/ 4996 w 10000"/>
              <a:gd name="connsiteY20-92" fmla="*/ 9167 h 10000"/>
              <a:gd name="connsiteX21-93" fmla="*/ 1638 w 10000"/>
              <a:gd name="connsiteY21-94" fmla="*/ 5240 h 10000"/>
              <a:gd name="connsiteX22-95" fmla="*/ 7687 w 10000"/>
              <a:gd name="connsiteY22-96" fmla="*/ 6419 h 10000"/>
              <a:gd name="connsiteX23-97" fmla="*/ 4996 w 10000"/>
              <a:gd name="connsiteY23-98" fmla="*/ 9167 h 10000"/>
              <a:gd name="connsiteX0-99" fmla="*/ 8666 w 10000"/>
              <a:gd name="connsiteY0-100" fmla="*/ 766 h 10000"/>
              <a:gd name="connsiteX1-101" fmla="*/ 4995 w 10000"/>
              <a:gd name="connsiteY1-102" fmla="*/ 0 h 10000"/>
              <a:gd name="connsiteX2-103" fmla="*/ 1347 w 10000"/>
              <a:gd name="connsiteY2-104" fmla="*/ 757 h 10000"/>
              <a:gd name="connsiteX3-105" fmla="*/ 127 w 10000"/>
              <a:gd name="connsiteY3-106" fmla="*/ 3817 h 10000"/>
              <a:gd name="connsiteX4-107" fmla="*/ 4995 w 10000"/>
              <a:gd name="connsiteY4-108" fmla="*/ 10000 h 10000"/>
              <a:gd name="connsiteX5-109" fmla="*/ 9875 w 10000"/>
              <a:gd name="connsiteY5-110" fmla="*/ 3802 h 10000"/>
              <a:gd name="connsiteX6-111" fmla="*/ 8666 w 10000"/>
              <a:gd name="connsiteY6-112" fmla="*/ 766 h 10000"/>
              <a:gd name="connsiteX7-113" fmla="*/ 8899 w 10000"/>
              <a:gd name="connsiteY7-114" fmla="*/ 4053 h 10000"/>
              <a:gd name="connsiteX8-115" fmla="*/ 8272 w 10000"/>
              <a:gd name="connsiteY8-116" fmla="*/ 1499 h 10000"/>
              <a:gd name="connsiteX9-117" fmla="*/ 9082 w 10000"/>
              <a:gd name="connsiteY9-118" fmla="*/ 3546 h 10000"/>
              <a:gd name="connsiteX10-119" fmla="*/ 8899 w 10000"/>
              <a:gd name="connsiteY10-120" fmla="*/ 4053 h 10000"/>
              <a:gd name="connsiteX11-121" fmla="*/ 920 w 10000"/>
              <a:gd name="connsiteY11-122" fmla="*/ 3559 h 10000"/>
              <a:gd name="connsiteX12-123" fmla="*/ 912 w 10000"/>
              <a:gd name="connsiteY12-124" fmla="*/ 3534 h 10000"/>
              <a:gd name="connsiteX13-125" fmla="*/ 903 w 10000"/>
              <a:gd name="connsiteY13-126" fmla="*/ 3498 h 10000"/>
              <a:gd name="connsiteX14-127" fmla="*/ 863 w 10000"/>
              <a:gd name="connsiteY14-128" fmla="*/ 3322 h 10000"/>
              <a:gd name="connsiteX15-129" fmla="*/ 8543 w 10000"/>
              <a:gd name="connsiteY15-130" fmla="*/ 4832 h 10000"/>
              <a:gd name="connsiteX16-131" fmla="*/ 8120 w 10000"/>
              <a:gd name="connsiteY16-132" fmla="*/ 5654 h 10000"/>
              <a:gd name="connsiteX17-133" fmla="*/ 1210 w 10000"/>
              <a:gd name="connsiteY17-134" fmla="*/ 4308 h 10000"/>
              <a:gd name="connsiteX18-135" fmla="*/ 920 w 10000"/>
              <a:gd name="connsiteY18-136" fmla="*/ 3559 h 10000"/>
              <a:gd name="connsiteX19-137" fmla="*/ 4996 w 10000"/>
              <a:gd name="connsiteY19-138" fmla="*/ 9167 h 10000"/>
              <a:gd name="connsiteX20-139" fmla="*/ 1638 w 10000"/>
              <a:gd name="connsiteY20-140" fmla="*/ 5240 h 10000"/>
              <a:gd name="connsiteX21-141" fmla="*/ 7687 w 10000"/>
              <a:gd name="connsiteY21-142" fmla="*/ 6419 h 10000"/>
              <a:gd name="connsiteX22-143" fmla="*/ 4996 w 10000"/>
              <a:gd name="connsiteY22-144" fmla="*/ 9167 h 10000"/>
              <a:gd name="connsiteX0-145" fmla="*/ 8666 w 10000"/>
              <a:gd name="connsiteY0-146" fmla="*/ 766 h 10000"/>
              <a:gd name="connsiteX1-147" fmla="*/ 4995 w 10000"/>
              <a:gd name="connsiteY1-148" fmla="*/ 0 h 10000"/>
              <a:gd name="connsiteX2-149" fmla="*/ 1347 w 10000"/>
              <a:gd name="connsiteY2-150" fmla="*/ 757 h 10000"/>
              <a:gd name="connsiteX3-151" fmla="*/ 127 w 10000"/>
              <a:gd name="connsiteY3-152" fmla="*/ 3817 h 10000"/>
              <a:gd name="connsiteX4-153" fmla="*/ 4995 w 10000"/>
              <a:gd name="connsiteY4-154" fmla="*/ 10000 h 10000"/>
              <a:gd name="connsiteX5-155" fmla="*/ 9875 w 10000"/>
              <a:gd name="connsiteY5-156" fmla="*/ 3802 h 10000"/>
              <a:gd name="connsiteX6-157" fmla="*/ 8666 w 10000"/>
              <a:gd name="connsiteY6-158" fmla="*/ 766 h 10000"/>
              <a:gd name="connsiteX7-159" fmla="*/ 8899 w 10000"/>
              <a:gd name="connsiteY7-160" fmla="*/ 4053 h 10000"/>
              <a:gd name="connsiteX8-161" fmla="*/ 9082 w 10000"/>
              <a:gd name="connsiteY8-162" fmla="*/ 3546 h 10000"/>
              <a:gd name="connsiteX9-163" fmla="*/ 8899 w 10000"/>
              <a:gd name="connsiteY9-164" fmla="*/ 4053 h 10000"/>
              <a:gd name="connsiteX10-165" fmla="*/ 920 w 10000"/>
              <a:gd name="connsiteY10-166" fmla="*/ 3559 h 10000"/>
              <a:gd name="connsiteX11-167" fmla="*/ 912 w 10000"/>
              <a:gd name="connsiteY11-168" fmla="*/ 3534 h 10000"/>
              <a:gd name="connsiteX12-169" fmla="*/ 903 w 10000"/>
              <a:gd name="connsiteY12-170" fmla="*/ 3498 h 10000"/>
              <a:gd name="connsiteX13-171" fmla="*/ 863 w 10000"/>
              <a:gd name="connsiteY13-172" fmla="*/ 3322 h 10000"/>
              <a:gd name="connsiteX14-173" fmla="*/ 8543 w 10000"/>
              <a:gd name="connsiteY14-174" fmla="*/ 4832 h 10000"/>
              <a:gd name="connsiteX15-175" fmla="*/ 8120 w 10000"/>
              <a:gd name="connsiteY15-176" fmla="*/ 5654 h 10000"/>
              <a:gd name="connsiteX16-177" fmla="*/ 1210 w 10000"/>
              <a:gd name="connsiteY16-178" fmla="*/ 4308 h 10000"/>
              <a:gd name="connsiteX17-179" fmla="*/ 920 w 10000"/>
              <a:gd name="connsiteY17-180" fmla="*/ 3559 h 10000"/>
              <a:gd name="connsiteX18-181" fmla="*/ 4996 w 10000"/>
              <a:gd name="connsiteY18-182" fmla="*/ 9167 h 10000"/>
              <a:gd name="connsiteX19-183" fmla="*/ 1638 w 10000"/>
              <a:gd name="connsiteY19-184" fmla="*/ 5240 h 10000"/>
              <a:gd name="connsiteX20-185" fmla="*/ 7687 w 10000"/>
              <a:gd name="connsiteY20-186" fmla="*/ 6419 h 10000"/>
              <a:gd name="connsiteX21-187" fmla="*/ 4996 w 10000"/>
              <a:gd name="connsiteY21-188" fmla="*/ 9167 h 10000"/>
              <a:gd name="connsiteX0-189" fmla="*/ 8666 w 10000"/>
              <a:gd name="connsiteY0-190" fmla="*/ 766 h 10000"/>
              <a:gd name="connsiteX1-191" fmla="*/ 4995 w 10000"/>
              <a:gd name="connsiteY1-192" fmla="*/ 0 h 10000"/>
              <a:gd name="connsiteX2-193" fmla="*/ 1347 w 10000"/>
              <a:gd name="connsiteY2-194" fmla="*/ 757 h 10000"/>
              <a:gd name="connsiteX3-195" fmla="*/ 127 w 10000"/>
              <a:gd name="connsiteY3-196" fmla="*/ 3817 h 10000"/>
              <a:gd name="connsiteX4-197" fmla="*/ 4995 w 10000"/>
              <a:gd name="connsiteY4-198" fmla="*/ 10000 h 10000"/>
              <a:gd name="connsiteX5-199" fmla="*/ 9875 w 10000"/>
              <a:gd name="connsiteY5-200" fmla="*/ 3802 h 10000"/>
              <a:gd name="connsiteX6-201" fmla="*/ 8666 w 10000"/>
              <a:gd name="connsiteY6-202" fmla="*/ 766 h 10000"/>
              <a:gd name="connsiteX7-203" fmla="*/ 920 w 10000"/>
              <a:gd name="connsiteY7-204" fmla="*/ 3559 h 10000"/>
              <a:gd name="connsiteX8-205" fmla="*/ 912 w 10000"/>
              <a:gd name="connsiteY8-206" fmla="*/ 3534 h 10000"/>
              <a:gd name="connsiteX9-207" fmla="*/ 903 w 10000"/>
              <a:gd name="connsiteY9-208" fmla="*/ 3498 h 10000"/>
              <a:gd name="connsiteX10-209" fmla="*/ 863 w 10000"/>
              <a:gd name="connsiteY10-210" fmla="*/ 3322 h 10000"/>
              <a:gd name="connsiteX11-211" fmla="*/ 8543 w 10000"/>
              <a:gd name="connsiteY11-212" fmla="*/ 4832 h 10000"/>
              <a:gd name="connsiteX12-213" fmla="*/ 8120 w 10000"/>
              <a:gd name="connsiteY12-214" fmla="*/ 5654 h 10000"/>
              <a:gd name="connsiteX13-215" fmla="*/ 1210 w 10000"/>
              <a:gd name="connsiteY13-216" fmla="*/ 4308 h 10000"/>
              <a:gd name="connsiteX14-217" fmla="*/ 920 w 10000"/>
              <a:gd name="connsiteY14-218" fmla="*/ 3559 h 10000"/>
              <a:gd name="connsiteX15-219" fmla="*/ 4996 w 10000"/>
              <a:gd name="connsiteY15-220" fmla="*/ 9167 h 10000"/>
              <a:gd name="connsiteX16-221" fmla="*/ 1638 w 10000"/>
              <a:gd name="connsiteY16-222" fmla="*/ 5240 h 10000"/>
              <a:gd name="connsiteX17-223" fmla="*/ 7687 w 10000"/>
              <a:gd name="connsiteY17-224" fmla="*/ 6419 h 10000"/>
              <a:gd name="connsiteX18-225" fmla="*/ 4996 w 10000"/>
              <a:gd name="connsiteY18-226" fmla="*/ 9167 h 10000"/>
              <a:gd name="connsiteX0-227" fmla="*/ 8666 w 10000"/>
              <a:gd name="connsiteY0-228" fmla="*/ 766 h 10000"/>
              <a:gd name="connsiteX1-229" fmla="*/ 4995 w 10000"/>
              <a:gd name="connsiteY1-230" fmla="*/ 0 h 10000"/>
              <a:gd name="connsiteX2-231" fmla="*/ 1347 w 10000"/>
              <a:gd name="connsiteY2-232" fmla="*/ 757 h 10000"/>
              <a:gd name="connsiteX3-233" fmla="*/ 127 w 10000"/>
              <a:gd name="connsiteY3-234" fmla="*/ 3817 h 10000"/>
              <a:gd name="connsiteX4-235" fmla="*/ 4995 w 10000"/>
              <a:gd name="connsiteY4-236" fmla="*/ 10000 h 10000"/>
              <a:gd name="connsiteX5-237" fmla="*/ 9875 w 10000"/>
              <a:gd name="connsiteY5-238" fmla="*/ 3802 h 10000"/>
              <a:gd name="connsiteX6-239" fmla="*/ 8666 w 10000"/>
              <a:gd name="connsiteY6-240" fmla="*/ 766 h 10000"/>
              <a:gd name="connsiteX7-241" fmla="*/ 1210 w 10000"/>
              <a:gd name="connsiteY7-242" fmla="*/ 4308 h 10000"/>
              <a:gd name="connsiteX8-243" fmla="*/ 912 w 10000"/>
              <a:gd name="connsiteY8-244" fmla="*/ 3534 h 10000"/>
              <a:gd name="connsiteX9-245" fmla="*/ 903 w 10000"/>
              <a:gd name="connsiteY9-246" fmla="*/ 3498 h 10000"/>
              <a:gd name="connsiteX10-247" fmla="*/ 863 w 10000"/>
              <a:gd name="connsiteY10-248" fmla="*/ 3322 h 10000"/>
              <a:gd name="connsiteX11-249" fmla="*/ 8543 w 10000"/>
              <a:gd name="connsiteY11-250" fmla="*/ 4832 h 10000"/>
              <a:gd name="connsiteX12-251" fmla="*/ 8120 w 10000"/>
              <a:gd name="connsiteY12-252" fmla="*/ 5654 h 10000"/>
              <a:gd name="connsiteX13-253" fmla="*/ 1210 w 10000"/>
              <a:gd name="connsiteY13-254" fmla="*/ 4308 h 10000"/>
              <a:gd name="connsiteX14-255" fmla="*/ 4996 w 10000"/>
              <a:gd name="connsiteY14-256" fmla="*/ 9167 h 10000"/>
              <a:gd name="connsiteX15-257" fmla="*/ 1638 w 10000"/>
              <a:gd name="connsiteY15-258" fmla="*/ 5240 h 10000"/>
              <a:gd name="connsiteX16-259" fmla="*/ 7687 w 10000"/>
              <a:gd name="connsiteY16-260" fmla="*/ 6419 h 10000"/>
              <a:gd name="connsiteX17-261" fmla="*/ 4996 w 10000"/>
              <a:gd name="connsiteY17-262" fmla="*/ 9167 h 10000"/>
              <a:gd name="connsiteX0-263" fmla="*/ 8666 w 10000"/>
              <a:gd name="connsiteY0-264" fmla="*/ 766 h 10000"/>
              <a:gd name="connsiteX1-265" fmla="*/ 4995 w 10000"/>
              <a:gd name="connsiteY1-266" fmla="*/ 0 h 10000"/>
              <a:gd name="connsiteX2-267" fmla="*/ 1347 w 10000"/>
              <a:gd name="connsiteY2-268" fmla="*/ 757 h 10000"/>
              <a:gd name="connsiteX3-269" fmla="*/ 127 w 10000"/>
              <a:gd name="connsiteY3-270" fmla="*/ 3817 h 10000"/>
              <a:gd name="connsiteX4-271" fmla="*/ 4995 w 10000"/>
              <a:gd name="connsiteY4-272" fmla="*/ 10000 h 10000"/>
              <a:gd name="connsiteX5-273" fmla="*/ 9875 w 10000"/>
              <a:gd name="connsiteY5-274" fmla="*/ 3802 h 10000"/>
              <a:gd name="connsiteX6-275" fmla="*/ 8666 w 10000"/>
              <a:gd name="connsiteY6-276" fmla="*/ 766 h 10000"/>
              <a:gd name="connsiteX7-277" fmla="*/ 1210 w 10000"/>
              <a:gd name="connsiteY7-278" fmla="*/ 4308 h 10000"/>
              <a:gd name="connsiteX8-279" fmla="*/ 912 w 10000"/>
              <a:gd name="connsiteY8-280" fmla="*/ 3534 h 10000"/>
              <a:gd name="connsiteX9-281" fmla="*/ 903 w 10000"/>
              <a:gd name="connsiteY9-282" fmla="*/ 3498 h 10000"/>
              <a:gd name="connsiteX10-283" fmla="*/ 8543 w 10000"/>
              <a:gd name="connsiteY10-284" fmla="*/ 4832 h 10000"/>
              <a:gd name="connsiteX11-285" fmla="*/ 8120 w 10000"/>
              <a:gd name="connsiteY11-286" fmla="*/ 5654 h 10000"/>
              <a:gd name="connsiteX12-287" fmla="*/ 1210 w 10000"/>
              <a:gd name="connsiteY12-288" fmla="*/ 4308 h 10000"/>
              <a:gd name="connsiteX13-289" fmla="*/ 4996 w 10000"/>
              <a:gd name="connsiteY13-290" fmla="*/ 9167 h 10000"/>
              <a:gd name="connsiteX14-291" fmla="*/ 1638 w 10000"/>
              <a:gd name="connsiteY14-292" fmla="*/ 5240 h 10000"/>
              <a:gd name="connsiteX15-293" fmla="*/ 7687 w 10000"/>
              <a:gd name="connsiteY15-294" fmla="*/ 6419 h 10000"/>
              <a:gd name="connsiteX16-295" fmla="*/ 4996 w 10000"/>
              <a:gd name="connsiteY16-296" fmla="*/ 9167 h 10000"/>
              <a:gd name="connsiteX0-297" fmla="*/ 8666 w 10000"/>
              <a:gd name="connsiteY0-298" fmla="*/ 766 h 10000"/>
              <a:gd name="connsiteX1-299" fmla="*/ 4995 w 10000"/>
              <a:gd name="connsiteY1-300" fmla="*/ 0 h 10000"/>
              <a:gd name="connsiteX2-301" fmla="*/ 1347 w 10000"/>
              <a:gd name="connsiteY2-302" fmla="*/ 757 h 10000"/>
              <a:gd name="connsiteX3-303" fmla="*/ 127 w 10000"/>
              <a:gd name="connsiteY3-304" fmla="*/ 3817 h 10000"/>
              <a:gd name="connsiteX4-305" fmla="*/ 4995 w 10000"/>
              <a:gd name="connsiteY4-306" fmla="*/ 10000 h 10000"/>
              <a:gd name="connsiteX5-307" fmla="*/ 9875 w 10000"/>
              <a:gd name="connsiteY5-308" fmla="*/ 3802 h 10000"/>
              <a:gd name="connsiteX6-309" fmla="*/ 8666 w 10000"/>
              <a:gd name="connsiteY6-310" fmla="*/ 766 h 10000"/>
              <a:gd name="connsiteX7-311" fmla="*/ 1210 w 10000"/>
              <a:gd name="connsiteY7-312" fmla="*/ 4308 h 10000"/>
              <a:gd name="connsiteX8-313" fmla="*/ 912 w 10000"/>
              <a:gd name="connsiteY8-314" fmla="*/ 3534 h 10000"/>
              <a:gd name="connsiteX9-315" fmla="*/ 8543 w 10000"/>
              <a:gd name="connsiteY9-316" fmla="*/ 4832 h 10000"/>
              <a:gd name="connsiteX10-317" fmla="*/ 8120 w 10000"/>
              <a:gd name="connsiteY10-318" fmla="*/ 5654 h 10000"/>
              <a:gd name="connsiteX11-319" fmla="*/ 1210 w 10000"/>
              <a:gd name="connsiteY11-320" fmla="*/ 4308 h 10000"/>
              <a:gd name="connsiteX12-321" fmla="*/ 4996 w 10000"/>
              <a:gd name="connsiteY12-322" fmla="*/ 9167 h 10000"/>
              <a:gd name="connsiteX13-323" fmla="*/ 1638 w 10000"/>
              <a:gd name="connsiteY13-324" fmla="*/ 5240 h 10000"/>
              <a:gd name="connsiteX14-325" fmla="*/ 7687 w 10000"/>
              <a:gd name="connsiteY14-326" fmla="*/ 6419 h 10000"/>
              <a:gd name="connsiteX15-327" fmla="*/ 4996 w 10000"/>
              <a:gd name="connsiteY15-328" fmla="*/ 9167 h 10000"/>
              <a:gd name="connsiteX0-329" fmla="*/ 8666 w 10000"/>
              <a:gd name="connsiteY0-330" fmla="*/ 766 h 10000"/>
              <a:gd name="connsiteX1-331" fmla="*/ 4995 w 10000"/>
              <a:gd name="connsiteY1-332" fmla="*/ 0 h 10000"/>
              <a:gd name="connsiteX2-333" fmla="*/ 1347 w 10000"/>
              <a:gd name="connsiteY2-334" fmla="*/ 757 h 10000"/>
              <a:gd name="connsiteX3-335" fmla="*/ 127 w 10000"/>
              <a:gd name="connsiteY3-336" fmla="*/ 3817 h 10000"/>
              <a:gd name="connsiteX4-337" fmla="*/ 4995 w 10000"/>
              <a:gd name="connsiteY4-338" fmla="*/ 10000 h 10000"/>
              <a:gd name="connsiteX5-339" fmla="*/ 9875 w 10000"/>
              <a:gd name="connsiteY5-340" fmla="*/ 3802 h 10000"/>
              <a:gd name="connsiteX6-341" fmla="*/ 8666 w 10000"/>
              <a:gd name="connsiteY6-342" fmla="*/ 766 h 10000"/>
              <a:gd name="connsiteX7-343" fmla="*/ 8120 w 10000"/>
              <a:gd name="connsiteY7-344" fmla="*/ 5654 h 10000"/>
              <a:gd name="connsiteX8-345" fmla="*/ 912 w 10000"/>
              <a:gd name="connsiteY8-346" fmla="*/ 3534 h 10000"/>
              <a:gd name="connsiteX9-347" fmla="*/ 8543 w 10000"/>
              <a:gd name="connsiteY9-348" fmla="*/ 4832 h 10000"/>
              <a:gd name="connsiteX10-349" fmla="*/ 8120 w 10000"/>
              <a:gd name="connsiteY10-350" fmla="*/ 5654 h 10000"/>
              <a:gd name="connsiteX11-351" fmla="*/ 4996 w 10000"/>
              <a:gd name="connsiteY11-352" fmla="*/ 9167 h 10000"/>
              <a:gd name="connsiteX12-353" fmla="*/ 1638 w 10000"/>
              <a:gd name="connsiteY12-354" fmla="*/ 5240 h 10000"/>
              <a:gd name="connsiteX13-355" fmla="*/ 7687 w 10000"/>
              <a:gd name="connsiteY13-356" fmla="*/ 6419 h 10000"/>
              <a:gd name="connsiteX14-357" fmla="*/ 4996 w 10000"/>
              <a:gd name="connsiteY14-358" fmla="*/ 9167 h 10000"/>
              <a:gd name="connsiteX0-359" fmla="*/ 8666 w 10000"/>
              <a:gd name="connsiteY0-360" fmla="*/ 766 h 10000"/>
              <a:gd name="connsiteX1-361" fmla="*/ 4995 w 10000"/>
              <a:gd name="connsiteY1-362" fmla="*/ 0 h 10000"/>
              <a:gd name="connsiteX2-363" fmla="*/ 1347 w 10000"/>
              <a:gd name="connsiteY2-364" fmla="*/ 757 h 10000"/>
              <a:gd name="connsiteX3-365" fmla="*/ 127 w 10000"/>
              <a:gd name="connsiteY3-366" fmla="*/ 3817 h 10000"/>
              <a:gd name="connsiteX4-367" fmla="*/ 4995 w 10000"/>
              <a:gd name="connsiteY4-368" fmla="*/ 10000 h 10000"/>
              <a:gd name="connsiteX5-369" fmla="*/ 9875 w 10000"/>
              <a:gd name="connsiteY5-370" fmla="*/ 3802 h 10000"/>
              <a:gd name="connsiteX6-371" fmla="*/ 8666 w 10000"/>
              <a:gd name="connsiteY6-372" fmla="*/ 766 h 10000"/>
              <a:gd name="connsiteX7-373" fmla="*/ 8120 w 10000"/>
              <a:gd name="connsiteY7-374" fmla="*/ 5654 h 10000"/>
              <a:gd name="connsiteX8-375" fmla="*/ 8543 w 10000"/>
              <a:gd name="connsiteY8-376" fmla="*/ 4832 h 10000"/>
              <a:gd name="connsiteX9-377" fmla="*/ 8120 w 10000"/>
              <a:gd name="connsiteY9-378" fmla="*/ 5654 h 10000"/>
              <a:gd name="connsiteX10-379" fmla="*/ 4996 w 10000"/>
              <a:gd name="connsiteY10-380" fmla="*/ 9167 h 10000"/>
              <a:gd name="connsiteX11-381" fmla="*/ 1638 w 10000"/>
              <a:gd name="connsiteY11-382" fmla="*/ 5240 h 10000"/>
              <a:gd name="connsiteX12-383" fmla="*/ 7687 w 10000"/>
              <a:gd name="connsiteY12-384" fmla="*/ 6419 h 10000"/>
              <a:gd name="connsiteX13-385" fmla="*/ 4996 w 10000"/>
              <a:gd name="connsiteY13-386" fmla="*/ 9167 h 10000"/>
              <a:gd name="connsiteX0-387" fmla="*/ 8666 w 10000"/>
              <a:gd name="connsiteY0-388" fmla="*/ 766 h 10000"/>
              <a:gd name="connsiteX1-389" fmla="*/ 4995 w 10000"/>
              <a:gd name="connsiteY1-390" fmla="*/ 0 h 10000"/>
              <a:gd name="connsiteX2-391" fmla="*/ 1347 w 10000"/>
              <a:gd name="connsiteY2-392" fmla="*/ 757 h 10000"/>
              <a:gd name="connsiteX3-393" fmla="*/ 127 w 10000"/>
              <a:gd name="connsiteY3-394" fmla="*/ 3817 h 10000"/>
              <a:gd name="connsiteX4-395" fmla="*/ 4995 w 10000"/>
              <a:gd name="connsiteY4-396" fmla="*/ 10000 h 10000"/>
              <a:gd name="connsiteX5-397" fmla="*/ 9875 w 10000"/>
              <a:gd name="connsiteY5-398" fmla="*/ 3802 h 10000"/>
              <a:gd name="connsiteX6-399" fmla="*/ 8666 w 10000"/>
              <a:gd name="connsiteY6-400" fmla="*/ 766 h 10000"/>
              <a:gd name="connsiteX7-401" fmla="*/ 4996 w 10000"/>
              <a:gd name="connsiteY7-402" fmla="*/ 9167 h 10000"/>
              <a:gd name="connsiteX8-403" fmla="*/ 1638 w 10000"/>
              <a:gd name="connsiteY8-404" fmla="*/ 5240 h 10000"/>
              <a:gd name="connsiteX9-405" fmla="*/ 7687 w 10000"/>
              <a:gd name="connsiteY9-406" fmla="*/ 6419 h 10000"/>
              <a:gd name="connsiteX10-407" fmla="*/ 4996 w 10000"/>
              <a:gd name="connsiteY10-408" fmla="*/ 9167 h 10000"/>
              <a:gd name="connsiteX0-409" fmla="*/ 8666 w 10000"/>
              <a:gd name="connsiteY0-410" fmla="*/ 766 h 10000"/>
              <a:gd name="connsiteX1-411" fmla="*/ 4995 w 10000"/>
              <a:gd name="connsiteY1-412" fmla="*/ 0 h 10000"/>
              <a:gd name="connsiteX2-413" fmla="*/ 1347 w 10000"/>
              <a:gd name="connsiteY2-414" fmla="*/ 757 h 10000"/>
              <a:gd name="connsiteX3-415" fmla="*/ 127 w 10000"/>
              <a:gd name="connsiteY3-416" fmla="*/ 3817 h 10000"/>
              <a:gd name="connsiteX4-417" fmla="*/ 4995 w 10000"/>
              <a:gd name="connsiteY4-418" fmla="*/ 10000 h 10000"/>
              <a:gd name="connsiteX5-419" fmla="*/ 9875 w 10000"/>
              <a:gd name="connsiteY5-420" fmla="*/ 3802 h 10000"/>
              <a:gd name="connsiteX6-421" fmla="*/ 8666 w 10000"/>
              <a:gd name="connsiteY6-422" fmla="*/ 766 h 10000"/>
              <a:gd name="connsiteX7-423" fmla="*/ 4996 w 10000"/>
              <a:gd name="connsiteY7-424" fmla="*/ 9167 h 10000"/>
              <a:gd name="connsiteX8-425" fmla="*/ 1638 w 10000"/>
              <a:gd name="connsiteY8-426" fmla="*/ 5240 h 10000"/>
              <a:gd name="connsiteX9-427" fmla="*/ 4996 w 10000"/>
              <a:gd name="connsiteY9-428" fmla="*/ 9167 h 10000"/>
              <a:gd name="connsiteX0-429" fmla="*/ 8666 w 10000"/>
              <a:gd name="connsiteY0-430" fmla="*/ 766 h 10000"/>
              <a:gd name="connsiteX1-431" fmla="*/ 4995 w 10000"/>
              <a:gd name="connsiteY1-432" fmla="*/ 0 h 10000"/>
              <a:gd name="connsiteX2-433" fmla="*/ 1347 w 10000"/>
              <a:gd name="connsiteY2-434" fmla="*/ 757 h 10000"/>
              <a:gd name="connsiteX3-435" fmla="*/ 127 w 10000"/>
              <a:gd name="connsiteY3-436" fmla="*/ 3817 h 10000"/>
              <a:gd name="connsiteX4-437" fmla="*/ 4995 w 10000"/>
              <a:gd name="connsiteY4-438" fmla="*/ 10000 h 10000"/>
              <a:gd name="connsiteX5-439" fmla="*/ 9875 w 10000"/>
              <a:gd name="connsiteY5-440" fmla="*/ 3802 h 10000"/>
              <a:gd name="connsiteX6-441" fmla="*/ 8666 w 10000"/>
              <a:gd name="connsiteY6-442" fmla="*/ 76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8666" y="766"/>
                </a:moveTo>
                <a:cubicBezTo>
                  <a:pt x="7775" y="287"/>
                  <a:pt x="6377" y="0"/>
                  <a:pt x="4995" y="0"/>
                </a:cubicBezTo>
                <a:cubicBezTo>
                  <a:pt x="3622" y="0"/>
                  <a:pt x="2237" y="284"/>
                  <a:pt x="1347" y="757"/>
                </a:cubicBezTo>
                <a:cubicBezTo>
                  <a:pt x="253" y="1338"/>
                  <a:pt x="-257" y="2634"/>
                  <a:pt x="127" y="3817"/>
                </a:cubicBezTo>
                <a:cubicBezTo>
                  <a:pt x="976" y="6420"/>
                  <a:pt x="3396" y="10000"/>
                  <a:pt x="4995" y="10000"/>
                </a:cubicBezTo>
                <a:cubicBezTo>
                  <a:pt x="6594" y="10003"/>
                  <a:pt x="9031" y="6401"/>
                  <a:pt x="9875" y="3802"/>
                </a:cubicBezTo>
                <a:cubicBezTo>
                  <a:pt x="10255" y="2628"/>
                  <a:pt x="9749" y="1346"/>
                  <a:pt x="8666" y="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7" name="组合 293"/>
          <p:cNvGrpSpPr/>
          <p:nvPr/>
        </p:nvGrpSpPr>
        <p:grpSpPr>
          <a:xfrm>
            <a:off x="1268023" y="1460453"/>
            <a:ext cx="262507" cy="328134"/>
            <a:chOff x="8130430" y="3625880"/>
            <a:chExt cx="262507" cy="328134"/>
          </a:xfrm>
        </p:grpSpPr>
        <p:sp>
          <p:nvSpPr>
            <p:cNvPr id="38" name="任意多边形: 形状 294"/>
            <p:cNvSpPr/>
            <p:nvPr/>
          </p:nvSpPr>
          <p:spPr>
            <a:xfrm>
              <a:off x="8130430" y="3658694"/>
              <a:ext cx="262507" cy="262507"/>
            </a:xfrm>
            <a:custGeom>
              <a:avLst/>
              <a:gdLst>
                <a:gd name="connsiteX0" fmla="*/ 32813 w 262507"/>
                <a:gd name="connsiteY0" fmla="*/ 98440 h 262507"/>
                <a:gd name="connsiteX1" fmla="*/ 131254 w 262507"/>
                <a:gd name="connsiteY1" fmla="*/ 0 h 262507"/>
                <a:gd name="connsiteX2" fmla="*/ 131254 w 262507"/>
                <a:gd name="connsiteY2" fmla="*/ 0 h 262507"/>
                <a:gd name="connsiteX3" fmla="*/ 229694 w 262507"/>
                <a:gd name="connsiteY3" fmla="*/ 98440 h 262507"/>
                <a:gd name="connsiteX4" fmla="*/ 229694 w 262507"/>
                <a:gd name="connsiteY4" fmla="*/ 229694 h 262507"/>
                <a:gd name="connsiteX5" fmla="*/ 262507 w 262507"/>
                <a:gd name="connsiteY5" fmla="*/ 262507 h 262507"/>
                <a:gd name="connsiteX6" fmla="*/ 262507 w 262507"/>
                <a:gd name="connsiteY6" fmla="*/ 262507 h 262507"/>
                <a:gd name="connsiteX7" fmla="*/ 0 w 262507"/>
                <a:gd name="connsiteY7" fmla="*/ 262507 h 262507"/>
                <a:gd name="connsiteX8" fmla="*/ 32813 w 262507"/>
                <a:gd name="connsiteY8" fmla="*/ 229694 h 262507"/>
                <a:gd name="connsiteX9" fmla="*/ 32813 w 262507"/>
                <a:gd name="connsiteY9" fmla="*/ 98440 h 2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507" h="262507">
                  <a:moveTo>
                    <a:pt x="32813" y="98440"/>
                  </a:moveTo>
                  <a:cubicBezTo>
                    <a:pt x="32813" y="44298"/>
                    <a:pt x="77112" y="0"/>
                    <a:pt x="131254" y="0"/>
                  </a:cubicBezTo>
                  <a:lnTo>
                    <a:pt x="131254" y="0"/>
                  </a:lnTo>
                  <a:cubicBezTo>
                    <a:pt x="185395" y="0"/>
                    <a:pt x="229694" y="44298"/>
                    <a:pt x="229694" y="98440"/>
                  </a:cubicBezTo>
                  <a:lnTo>
                    <a:pt x="229694" y="229694"/>
                  </a:lnTo>
                  <a:cubicBezTo>
                    <a:pt x="229694" y="247741"/>
                    <a:pt x="244460" y="262507"/>
                    <a:pt x="262507" y="262507"/>
                  </a:cubicBezTo>
                  <a:lnTo>
                    <a:pt x="262507" y="262507"/>
                  </a:lnTo>
                  <a:lnTo>
                    <a:pt x="0" y="262507"/>
                  </a:lnTo>
                  <a:cubicBezTo>
                    <a:pt x="18047" y="262507"/>
                    <a:pt x="32813" y="247741"/>
                    <a:pt x="32813" y="229694"/>
                  </a:cubicBezTo>
                  <a:lnTo>
                    <a:pt x="32813" y="98440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9" name="任意多边形: 形状 295"/>
            <p:cNvSpPr/>
            <p:nvPr/>
          </p:nvSpPr>
          <p:spPr>
            <a:xfrm>
              <a:off x="8237074" y="3929404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0" name="任意多边形: 形状 296"/>
            <p:cNvSpPr/>
            <p:nvPr/>
          </p:nvSpPr>
          <p:spPr>
            <a:xfrm>
              <a:off x="8245277" y="3625880"/>
              <a:ext cx="32813" cy="32813"/>
            </a:xfrm>
            <a:custGeom>
              <a:avLst/>
              <a:gdLst>
                <a:gd name="connsiteX0" fmla="*/ 32813 w 32813"/>
                <a:gd name="connsiteY0" fmla="*/ 32813 h 32813"/>
                <a:gd name="connsiteX1" fmla="*/ 32813 w 32813"/>
                <a:gd name="connsiteY1" fmla="*/ 16407 h 32813"/>
                <a:gd name="connsiteX2" fmla="*/ 16407 w 32813"/>
                <a:gd name="connsiteY2" fmla="*/ 0 h 32813"/>
                <a:gd name="connsiteX3" fmla="*/ 0 w 32813"/>
                <a:gd name="connsiteY3" fmla="*/ 16407 h 32813"/>
                <a:gd name="connsiteX4" fmla="*/ 0 w 32813"/>
                <a:gd name="connsiteY4" fmla="*/ 32813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13" h="32813">
                  <a:moveTo>
                    <a:pt x="32813" y="32813"/>
                  </a:moveTo>
                  <a:lnTo>
                    <a:pt x="32813" y="16407"/>
                  </a:lnTo>
                  <a:cubicBezTo>
                    <a:pt x="32813" y="7383"/>
                    <a:pt x="25430" y="0"/>
                    <a:pt x="16407" y="0"/>
                  </a:cubicBezTo>
                  <a:cubicBezTo>
                    <a:pt x="7383" y="0"/>
                    <a:pt x="0" y="7383"/>
                    <a:pt x="0" y="16407"/>
                  </a:cubicBezTo>
                  <a:lnTo>
                    <a:pt x="0" y="32813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1" name="任意多边形: 形状 297"/>
            <p:cNvSpPr/>
            <p:nvPr/>
          </p:nvSpPr>
          <p:spPr>
            <a:xfrm>
              <a:off x="8196057" y="3691507"/>
              <a:ext cx="65627" cy="65627"/>
            </a:xfrm>
            <a:custGeom>
              <a:avLst/>
              <a:gdLst>
                <a:gd name="connsiteX0" fmla="*/ 65627 w 65626"/>
                <a:gd name="connsiteY0" fmla="*/ 0 h 65626"/>
                <a:gd name="connsiteX1" fmla="*/ 0 w 65626"/>
                <a:gd name="connsiteY1" fmla="*/ 65627 h 6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26" h="65626">
                  <a:moveTo>
                    <a:pt x="65627" y="0"/>
                  </a:moveTo>
                  <a:cubicBezTo>
                    <a:pt x="29532" y="0"/>
                    <a:pt x="0" y="29532"/>
                    <a:pt x="0" y="65627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sp>
        <p:nvSpPr>
          <p:cNvPr id="44" name="矩形 171"/>
          <p:cNvSpPr/>
          <p:nvPr/>
        </p:nvSpPr>
        <p:spPr>
          <a:xfrm>
            <a:off x="46355" y="2333625"/>
            <a:ext cx="2349500" cy="396938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auto"/>
            <a:r>
              <a:rPr lang="ru-RU" altLang="en-US" sz="12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Строки реквизита "адресат" выравниваются по левому краю или центруются относительно самой длинной строки (для писем в Министерство цифрового развития, связи и массовых коммуникаций Российской Федерации). Например: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 fontAlgn="auto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      </a:t>
            </a:r>
            <a:r>
              <a:rPr lang="ru-RU" altLang="en-US" sz="11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Министерство цифрового развития,                                                                     связи и массовых коммуникаций                                                                                      Российской Федерации                                                                                    		</a:t>
            </a:r>
            <a:endParaRPr lang="ru-RU" altLang="en-US" sz="11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 fontAlgn="auto"/>
            <a:r>
              <a:rPr lang="ru-RU" altLang="en-US" sz="11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или                                                                      </a:t>
            </a:r>
            <a:endParaRPr lang="ru-RU" altLang="en-US" sz="11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/>
            <a:r>
              <a:rPr lang="ru-RU" altLang="en-US" sz="11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	   Северо-Западное управление   Ростехнадзора,	</a:t>
            </a:r>
            <a:endParaRPr lang="ru-RU" altLang="en-US" sz="11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1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Отдел по надзору за безопасностью объектов,систем газораспределения и газопотребления</a:t>
            </a:r>
            <a:endParaRPr lang="ru-RU" altLang="en-US" sz="11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endParaRPr lang="ru-RU" altLang="en-US" sz="11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任意多边形: 形状 164"/>
          <p:cNvSpPr/>
          <p:nvPr/>
        </p:nvSpPr>
        <p:spPr>
          <a:xfrm rot="5945343">
            <a:off x="2242820" y="2627630"/>
            <a:ext cx="285115" cy="462915"/>
          </a:xfrm>
          <a:custGeom>
            <a:avLst/>
            <a:gdLst>
              <a:gd name="connsiteX0" fmla="*/ 1985204 w 5755037"/>
              <a:gd name="connsiteY0" fmla="*/ 5311470 h 5749274"/>
              <a:gd name="connsiteX1" fmla="*/ 4941347 w 5755037"/>
              <a:gd name="connsiteY1" fmla="*/ 5624621 h 5749274"/>
              <a:gd name="connsiteX2" fmla="*/ 5692908 w 5755037"/>
              <a:gd name="connsiteY2" fmla="*/ 3031733 h 5749274"/>
              <a:gd name="connsiteX3" fmla="*/ 3676218 w 5755037"/>
              <a:gd name="connsiteY3" fmla="*/ 12961 h 5749274"/>
              <a:gd name="connsiteX4" fmla="*/ 331768 w 5755037"/>
              <a:gd name="connsiteY4" fmla="*/ 2067229 h 5749274"/>
              <a:gd name="connsiteX5" fmla="*/ 306716 w 5755037"/>
              <a:gd name="connsiteY5" fmla="*/ 5073476 h 5749274"/>
              <a:gd name="connsiteX6" fmla="*/ 1985204 w 5755037"/>
              <a:gd name="connsiteY6" fmla="*/ 5311470 h 5749274"/>
              <a:gd name="connsiteX0-1" fmla="*/ 2155999 w 5925832"/>
              <a:gd name="connsiteY0-2" fmla="*/ 5347878 h 5785682"/>
              <a:gd name="connsiteX1-3" fmla="*/ 5112142 w 5925832"/>
              <a:gd name="connsiteY1-4" fmla="*/ 5661029 h 5785682"/>
              <a:gd name="connsiteX2-5" fmla="*/ 5863703 w 5925832"/>
              <a:gd name="connsiteY2-6" fmla="*/ 3068141 h 5785682"/>
              <a:gd name="connsiteX3-7" fmla="*/ 3847013 w 5925832"/>
              <a:gd name="connsiteY3-8" fmla="*/ 49369 h 5785682"/>
              <a:gd name="connsiteX4-9" fmla="*/ 264568 w 5925832"/>
              <a:gd name="connsiteY4-10" fmla="*/ 1477335 h 5785682"/>
              <a:gd name="connsiteX5-11" fmla="*/ 477511 w 5925832"/>
              <a:gd name="connsiteY5-12" fmla="*/ 5109884 h 5785682"/>
              <a:gd name="connsiteX6-13" fmla="*/ 2155999 w 5925832"/>
              <a:gd name="connsiteY6-14" fmla="*/ 5347878 h 5785682"/>
              <a:gd name="connsiteX0-15" fmla="*/ 2417831 w 6187664"/>
              <a:gd name="connsiteY0-16" fmla="*/ 5347878 h 5784102"/>
              <a:gd name="connsiteX1-17" fmla="*/ 5373974 w 6187664"/>
              <a:gd name="connsiteY1-18" fmla="*/ 5661029 h 5784102"/>
              <a:gd name="connsiteX2-19" fmla="*/ 6125535 w 6187664"/>
              <a:gd name="connsiteY2-20" fmla="*/ 3068141 h 5784102"/>
              <a:gd name="connsiteX3-21" fmla="*/ 4108845 w 6187664"/>
              <a:gd name="connsiteY3-22" fmla="*/ 49369 h 5784102"/>
              <a:gd name="connsiteX4-23" fmla="*/ 526400 w 6187664"/>
              <a:gd name="connsiteY4-24" fmla="*/ 1477335 h 5784102"/>
              <a:gd name="connsiteX5-25" fmla="*/ 175672 w 6187664"/>
              <a:gd name="connsiteY5-26" fmla="*/ 5185040 h 5784102"/>
              <a:gd name="connsiteX6-27" fmla="*/ 2417831 w 6187664"/>
              <a:gd name="connsiteY6-28" fmla="*/ 5347878 h 5784102"/>
              <a:gd name="connsiteX0-29" fmla="*/ 2569535 w 6339368"/>
              <a:gd name="connsiteY0-30" fmla="*/ 5347878 h 5784102"/>
              <a:gd name="connsiteX1-31" fmla="*/ 5525678 w 6339368"/>
              <a:gd name="connsiteY1-32" fmla="*/ 5661029 h 5784102"/>
              <a:gd name="connsiteX2-33" fmla="*/ 6277239 w 6339368"/>
              <a:gd name="connsiteY2-34" fmla="*/ 3068141 h 5784102"/>
              <a:gd name="connsiteX3-35" fmla="*/ 4260549 w 6339368"/>
              <a:gd name="connsiteY3-36" fmla="*/ 49369 h 5784102"/>
              <a:gd name="connsiteX4-37" fmla="*/ 678104 w 6339368"/>
              <a:gd name="connsiteY4-38" fmla="*/ 1477335 h 5784102"/>
              <a:gd name="connsiteX5-39" fmla="*/ 126959 w 6339368"/>
              <a:gd name="connsiteY5-40" fmla="*/ 5185040 h 5784102"/>
              <a:gd name="connsiteX6-41" fmla="*/ 2569535 w 6339368"/>
              <a:gd name="connsiteY6-42" fmla="*/ 5347878 h 5784102"/>
              <a:gd name="connsiteX0-43" fmla="*/ 2569535 w 6339368"/>
              <a:gd name="connsiteY0-44" fmla="*/ 5347878 h 5784102"/>
              <a:gd name="connsiteX1-45" fmla="*/ 5525678 w 6339368"/>
              <a:gd name="connsiteY1-46" fmla="*/ 5661029 h 5784102"/>
              <a:gd name="connsiteX2-47" fmla="*/ 6277239 w 6339368"/>
              <a:gd name="connsiteY2-48" fmla="*/ 3068141 h 5784102"/>
              <a:gd name="connsiteX3-49" fmla="*/ 4260549 w 6339368"/>
              <a:gd name="connsiteY3-50" fmla="*/ 49369 h 5784102"/>
              <a:gd name="connsiteX4-51" fmla="*/ 678104 w 6339368"/>
              <a:gd name="connsiteY4-52" fmla="*/ 1477335 h 5784102"/>
              <a:gd name="connsiteX5-53" fmla="*/ 126959 w 6339368"/>
              <a:gd name="connsiteY5-54" fmla="*/ 5185040 h 5784102"/>
              <a:gd name="connsiteX6-55" fmla="*/ 2569535 w 6339368"/>
              <a:gd name="connsiteY6-56" fmla="*/ 5347878 h 5784102"/>
              <a:gd name="connsiteX0-57" fmla="*/ 2590252 w 6360085"/>
              <a:gd name="connsiteY0-58" fmla="*/ 5388823 h 5825047"/>
              <a:gd name="connsiteX1-59" fmla="*/ 5546395 w 6360085"/>
              <a:gd name="connsiteY1-60" fmla="*/ 5701974 h 5825047"/>
              <a:gd name="connsiteX2-61" fmla="*/ 6297956 w 6360085"/>
              <a:gd name="connsiteY2-62" fmla="*/ 3109086 h 5825047"/>
              <a:gd name="connsiteX3-63" fmla="*/ 4281266 w 6360085"/>
              <a:gd name="connsiteY3-64" fmla="*/ 90314 h 5825047"/>
              <a:gd name="connsiteX4-65" fmla="*/ 698821 w 6360085"/>
              <a:gd name="connsiteY4-66" fmla="*/ 1518280 h 5825047"/>
              <a:gd name="connsiteX5-67" fmla="*/ 147676 w 6360085"/>
              <a:gd name="connsiteY5-68" fmla="*/ 5225985 h 5825047"/>
              <a:gd name="connsiteX6-69" fmla="*/ 2590252 w 6360085"/>
              <a:gd name="connsiteY6-70" fmla="*/ 5388823 h 5825047"/>
              <a:gd name="connsiteX0-71" fmla="*/ 2854044 w 6623877"/>
              <a:gd name="connsiteY0-72" fmla="*/ 5388823 h 5845473"/>
              <a:gd name="connsiteX1-73" fmla="*/ 5810187 w 6623877"/>
              <a:gd name="connsiteY1-74" fmla="*/ 5701974 h 5845473"/>
              <a:gd name="connsiteX2-75" fmla="*/ 6561748 w 6623877"/>
              <a:gd name="connsiteY2-76" fmla="*/ 3109086 h 5845473"/>
              <a:gd name="connsiteX3-77" fmla="*/ 4545058 w 6623877"/>
              <a:gd name="connsiteY3-78" fmla="*/ 90314 h 5845473"/>
              <a:gd name="connsiteX4-79" fmla="*/ 962613 w 6623877"/>
              <a:gd name="connsiteY4-80" fmla="*/ 1518280 h 5845473"/>
              <a:gd name="connsiteX5-81" fmla="*/ 95803 w 6623877"/>
              <a:gd name="connsiteY5-82" fmla="*/ 4362156 h 5845473"/>
              <a:gd name="connsiteX6-83" fmla="*/ 2854044 w 6623877"/>
              <a:gd name="connsiteY6-84" fmla="*/ 5388823 h 5845473"/>
              <a:gd name="connsiteX0-85" fmla="*/ 2629667 w 6399500"/>
              <a:gd name="connsiteY0-86" fmla="*/ 5388823 h 5834515"/>
              <a:gd name="connsiteX1-87" fmla="*/ 5585810 w 6399500"/>
              <a:gd name="connsiteY1-88" fmla="*/ 5701974 h 5834515"/>
              <a:gd name="connsiteX2-89" fmla="*/ 6337371 w 6399500"/>
              <a:gd name="connsiteY2-90" fmla="*/ 3109086 h 5834515"/>
              <a:gd name="connsiteX3-91" fmla="*/ 4320681 w 6399500"/>
              <a:gd name="connsiteY3-92" fmla="*/ 90314 h 5834515"/>
              <a:gd name="connsiteX4-93" fmla="*/ 738236 w 6399500"/>
              <a:gd name="connsiteY4-94" fmla="*/ 1518280 h 5834515"/>
              <a:gd name="connsiteX5-95" fmla="*/ 136609 w 6399500"/>
              <a:gd name="connsiteY5-96" fmla="*/ 4798475 h 5834515"/>
              <a:gd name="connsiteX6-97" fmla="*/ 2629667 w 6399500"/>
              <a:gd name="connsiteY6-98" fmla="*/ 5388823 h 5834515"/>
              <a:gd name="connsiteX0-99" fmla="*/ 2670675 w 6440508"/>
              <a:gd name="connsiteY0-100" fmla="*/ 5388823 h 5834515"/>
              <a:gd name="connsiteX1-101" fmla="*/ 5626818 w 6440508"/>
              <a:gd name="connsiteY1-102" fmla="*/ 5701974 h 5834515"/>
              <a:gd name="connsiteX2-103" fmla="*/ 6378379 w 6440508"/>
              <a:gd name="connsiteY2-104" fmla="*/ 3109086 h 5834515"/>
              <a:gd name="connsiteX3-105" fmla="*/ 4361689 w 6440508"/>
              <a:gd name="connsiteY3-106" fmla="*/ 90314 h 5834515"/>
              <a:gd name="connsiteX4-107" fmla="*/ 779244 w 6440508"/>
              <a:gd name="connsiteY4-108" fmla="*/ 1518280 h 5834515"/>
              <a:gd name="connsiteX5-109" fmla="*/ 177617 w 6440508"/>
              <a:gd name="connsiteY5-110" fmla="*/ 4798475 h 5834515"/>
              <a:gd name="connsiteX6-111" fmla="*/ 2670675 w 6440508"/>
              <a:gd name="connsiteY6-112" fmla="*/ 5388823 h 5834515"/>
              <a:gd name="connsiteX0-113" fmla="*/ 2781462 w 6551295"/>
              <a:gd name="connsiteY0-114" fmla="*/ 5388823 h 5833623"/>
              <a:gd name="connsiteX1-115" fmla="*/ 5737605 w 6551295"/>
              <a:gd name="connsiteY1-116" fmla="*/ 5701974 h 5833623"/>
              <a:gd name="connsiteX2-117" fmla="*/ 6489166 w 6551295"/>
              <a:gd name="connsiteY2-118" fmla="*/ 3109086 h 5833623"/>
              <a:gd name="connsiteX3-119" fmla="*/ 4472476 w 6551295"/>
              <a:gd name="connsiteY3-120" fmla="*/ 90314 h 5833623"/>
              <a:gd name="connsiteX4-121" fmla="*/ 890031 w 6551295"/>
              <a:gd name="connsiteY4-122" fmla="*/ 1518280 h 5833623"/>
              <a:gd name="connsiteX5-123" fmla="*/ 151922 w 6551295"/>
              <a:gd name="connsiteY5-124" fmla="*/ 4836589 h 5833623"/>
              <a:gd name="connsiteX6-125" fmla="*/ 2781462 w 6551295"/>
              <a:gd name="connsiteY6-126" fmla="*/ 5388823 h 5833623"/>
              <a:gd name="connsiteX0-127" fmla="*/ 2775796 w 6545629"/>
              <a:gd name="connsiteY0-128" fmla="*/ 5388823 h 5833623"/>
              <a:gd name="connsiteX1-129" fmla="*/ 5731939 w 6545629"/>
              <a:gd name="connsiteY1-130" fmla="*/ 5701974 h 5833623"/>
              <a:gd name="connsiteX2-131" fmla="*/ 6483500 w 6545629"/>
              <a:gd name="connsiteY2-132" fmla="*/ 3109086 h 5833623"/>
              <a:gd name="connsiteX3-133" fmla="*/ 4466810 w 6545629"/>
              <a:gd name="connsiteY3-134" fmla="*/ 90314 h 5833623"/>
              <a:gd name="connsiteX4-135" fmla="*/ 884365 w 6545629"/>
              <a:gd name="connsiteY4-136" fmla="*/ 1518280 h 5833623"/>
              <a:gd name="connsiteX5-137" fmla="*/ 146256 w 6545629"/>
              <a:gd name="connsiteY5-138" fmla="*/ 4836589 h 5833623"/>
              <a:gd name="connsiteX6-139" fmla="*/ 2775796 w 6545629"/>
              <a:gd name="connsiteY6-140" fmla="*/ 5388823 h 5833623"/>
              <a:gd name="connsiteX0-141" fmla="*/ 2775796 w 6545629"/>
              <a:gd name="connsiteY0-142" fmla="*/ 5388823 h 5833623"/>
              <a:gd name="connsiteX1-143" fmla="*/ 5731939 w 6545629"/>
              <a:gd name="connsiteY1-144" fmla="*/ 5701974 h 5833623"/>
              <a:gd name="connsiteX2-145" fmla="*/ 6483500 w 6545629"/>
              <a:gd name="connsiteY2-146" fmla="*/ 3109086 h 5833623"/>
              <a:gd name="connsiteX3-147" fmla="*/ 4466810 w 6545629"/>
              <a:gd name="connsiteY3-148" fmla="*/ 90314 h 5833623"/>
              <a:gd name="connsiteX4-149" fmla="*/ 884365 w 6545629"/>
              <a:gd name="connsiteY4-150" fmla="*/ 1518280 h 5833623"/>
              <a:gd name="connsiteX5-151" fmla="*/ 146256 w 6545629"/>
              <a:gd name="connsiteY5-152" fmla="*/ 4836589 h 5833623"/>
              <a:gd name="connsiteX6-153" fmla="*/ 2775796 w 6545629"/>
              <a:gd name="connsiteY6-154" fmla="*/ 5388823 h 5833623"/>
              <a:gd name="connsiteX0-155" fmla="*/ 2819585 w 6589418"/>
              <a:gd name="connsiteY0-156" fmla="*/ 5360406 h 5805206"/>
              <a:gd name="connsiteX1-157" fmla="*/ 5775728 w 6589418"/>
              <a:gd name="connsiteY1-158" fmla="*/ 5673557 h 5805206"/>
              <a:gd name="connsiteX2-159" fmla="*/ 6527289 w 6589418"/>
              <a:gd name="connsiteY2-160" fmla="*/ 3080669 h 5805206"/>
              <a:gd name="connsiteX3-161" fmla="*/ 4510599 w 6589418"/>
              <a:gd name="connsiteY3-162" fmla="*/ 61897 h 5805206"/>
              <a:gd name="connsiteX4-163" fmla="*/ 928154 w 6589418"/>
              <a:gd name="connsiteY4-164" fmla="*/ 1489863 h 5805206"/>
              <a:gd name="connsiteX5-165" fmla="*/ 190045 w 6589418"/>
              <a:gd name="connsiteY5-166" fmla="*/ 4808172 h 5805206"/>
              <a:gd name="connsiteX6-167" fmla="*/ 2819585 w 6589418"/>
              <a:gd name="connsiteY6-168" fmla="*/ 5360406 h 5805206"/>
              <a:gd name="connsiteX0-169" fmla="*/ 2808203 w 6578036"/>
              <a:gd name="connsiteY0-170" fmla="*/ 5366928 h 5811728"/>
              <a:gd name="connsiteX1-171" fmla="*/ 5764346 w 6578036"/>
              <a:gd name="connsiteY1-172" fmla="*/ 5680079 h 5811728"/>
              <a:gd name="connsiteX2-173" fmla="*/ 6515907 w 6578036"/>
              <a:gd name="connsiteY2-174" fmla="*/ 3087191 h 5811728"/>
              <a:gd name="connsiteX3-175" fmla="*/ 4499217 w 6578036"/>
              <a:gd name="connsiteY3-176" fmla="*/ 68419 h 5811728"/>
              <a:gd name="connsiteX4-177" fmla="*/ 916772 w 6578036"/>
              <a:gd name="connsiteY4-178" fmla="*/ 1496385 h 5811728"/>
              <a:gd name="connsiteX5-179" fmla="*/ 178663 w 6578036"/>
              <a:gd name="connsiteY5-180" fmla="*/ 4814694 h 5811728"/>
              <a:gd name="connsiteX6-181" fmla="*/ 2808203 w 6578036"/>
              <a:gd name="connsiteY6-182" fmla="*/ 5366928 h 5811728"/>
              <a:gd name="connsiteX0-183" fmla="*/ 2890459 w 6549123"/>
              <a:gd name="connsiteY0-184" fmla="*/ 6591413 h 6617624"/>
              <a:gd name="connsiteX1-185" fmla="*/ 5737147 w 6549123"/>
              <a:gd name="connsiteY1-186" fmla="*/ 5680079 h 6617624"/>
              <a:gd name="connsiteX2-187" fmla="*/ 6488708 w 6549123"/>
              <a:gd name="connsiteY2-188" fmla="*/ 3087191 h 6617624"/>
              <a:gd name="connsiteX3-189" fmla="*/ 4472018 w 6549123"/>
              <a:gd name="connsiteY3-190" fmla="*/ 68419 h 6617624"/>
              <a:gd name="connsiteX4-191" fmla="*/ 889573 w 6549123"/>
              <a:gd name="connsiteY4-192" fmla="*/ 1496385 h 6617624"/>
              <a:gd name="connsiteX5-193" fmla="*/ 151464 w 6549123"/>
              <a:gd name="connsiteY5-194" fmla="*/ 4814694 h 6617624"/>
              <a:gd name="connsiteX6-195" fmla="*/ 2890459 w 6549123"/>
              <a:gd name="connsiteY6-196" fmla="*/ 6591413 h 6617624"/>
              <a:gd name="connsiteX0-197" fmla="*/ 2788013 w 6543602"/>
              <a:gd name="connsiteY0-198" fmla="*/ 7088713 h 7104315"/>
              <a:gd name="connsiteX1-199" fmla="*/ 5730136 w 6543602"/>
              <a:gd name="connsiteY1-200" fmla="*/ 5680079 h 7104315"/>
              <a:gd name="connsiteX2-201" fmla="*/ 6481697 w 6543602"/>
              <a:gd name="connsiteY2-202" fmla="*/ 3087191 h 7104315"/>
              <a:gd name="connsiteX3-203" fmla="*/ 4465007 w 6543602"/>
              <a:gd name="connsiteY3-204" fmla="*/ 68419 h 7104315"/>
              <a:gd name="connsiteX4-205" fmla="*/ 882562 w 6543602"/>
              <a:gd name="connsiteY4-206" fmla="*/ 1496385 h 7104315"/>
              <a:gd name="connsiteX5-207" fmla="*/ 144453 w 6543602"/>
              <a:gd name="connsiteY5-208" fmla="*/ 4814694 h 7104315"/>
              <a:gd name="connsiteX6-209" fmla="*/ 2788013 w 6543602"/>
              <a:gd name="connsiteY6-210" fmla="*/ 7088713 h 7104315"/>
              <a:gd name="connsiteX0-211" fmla="*/ 2742248 w 6565082"/>
              <a:gd name="connsiteY0-212" fmla="*/ 5601000 h 5616602"/>
              <a:gd name="connsiteX1-213" fmla="*/ 5684371 w 6565082"/>
              <a:gd name="connsiteY1-214" fmla="*/ 4192366 h 5616602"/>
              <a:gd name="connsiteX2-215" fmla="*/ 6435932 w 6565082"/>
              <a:gd name="connsiteY2-216" fmla="*/ 1599478 h 5616602"/>
              <a:gd name="connsiteX3-217" fmla="*/ 3413870 w 6565082"/>
              <a:gd name="connsiteY3-218" fmla="*/ 2339364 h 5616602"/>
              <a:gd name="connsiteX4-219" fmla="*/ 836797 w 6565082"/>
              <a:gd name="connsiteY4-220" fmla="*/ 8672 h 5616602"/>
              <a:gd name="connsiteX5-221" fmla="*/ 98688 w 6565082"/>
              <a:gd name="connsiteY5-222" fmla="*/ 3326981 h 5616602"/>
              <a:gd name="connsiteX6-223" fmla="*/ 2742248 w 6565082"/>
              <a:gd name="connsiteY6-224" fmla="*/ 5601000 h 5616602"/>
              <a:gd name="connsiteX0-225" fmla="*/ 2752111 w 6540685"/>
              <a:gd name="connsiteY0-226" fmla="*/ 5623846 h 5639448"/>
              <a:gd name="connsiteX1-227" fmla="*/ 5694234 w 6540685"/>
              <a:gd name="connsiteY1-228" fmla="*/ 4215212 h 5639448"/>
              <a:gd name="connsiteX2-229" fmla="*/ 6445795 w 6540685"/>
              <a:gd name="connsiteY2-230" fmla="*/ 1622324 h 5639448"/>
              <a:gd name="connsiteX3-231" fmla="*/ 3926762 w 6540685"/>
              <a:gd name="connsiteY3-232" fmla="*/ 1675698 h 5639448"/>
              <a:gd name="connsiteX4-233" fmla="*/ 846660 w 6540685"/>
              <a:gd name="connsiteY4-234" fmla="*/ 31518 h 5639448"/>
              <a:gd name="connsiteX5-235" fmla="*/ 108551 w 6540685"/>
              <a:gd name="connsiteY5-236" fmla="*/ 3349827 h 5639448"/>
              <a:gd name="connsiteX6-237" fmla="*/ 2752111 w 6540685"/>
              <a:gd name="connsiteY6-238" fmla="*/ 5623846 h 5639448"/>
              <a:gd name="connsiteX0-239" fmla="*/ 2752111 w 6540685"/>
              <a:gd name="connsiteY0-240" fmla="*/ 5623846 h 5626351"/>
              <a:gd name="connsiteX1-241" fmla="*/ 5694234 w 6540685"/>
              <a:gd name="connsiteY1-242" fmla="*/ 4215212 h 5626351"/>
              <a:gd name="connsiteX2-243" fmla="*/ 6445795 w 6540685"/>
              <a:gd name="connsiteY2-244" fmla="*/ 1622324 h 5626351"/>
              <a:gd name="connsiteX3-245" fmla="*/ 3926762 w 6540685"/>
              <a:gd name="connsiteY3-246" fmla="*/ 1675698 h 5626351"/>
              <a:gd name="connsiteX4-247" fmla="*/ 846660 w 6540685"/>
              <a:gd name="connsiteY4-248" fmla="*/ 31518 h 5626351"/>
              <a:gd name="connsiteX5-249" fmla="*/ 108551 w 6540685"/>
              <a:gd name="connsiteY5-250" fmla="*/ 3349827 h 5626351"/>
              <a:gd name="connsiteX6-251" fmla="*/ 2752111 w 6540685"/>
              <a:gd name="connsiteY6-252" fmla="*/ 5623846 h 5626351"/>
              <a:gd name="connsiteX0-253" fmla="*/ 2752111 w 6540685"/>
              <a:gd name="connsiteY0-254" fmla="*/ 5623846 h 5626554"/>
              <a:gd name="connsiteX1-255" fmla="*/ 5694234 w 6540685"/>
              <a:gd name="connsiteY1-256" fmla="*/ 4215212 h 5626554"/>
              <a:gd name="connsiteX2-257" fmla="*/ 6445795 w 6540685"/>
              <a:gd name="connsiteY2-258" fmla="*/ 1622324 h 5626554"/>
              <a:gd name="connsiteX3-259" fmla="*/ 3926762 w 6540685"/>
              <a:gd name="connsiteY3-260" fmla="*/ 1675698 h 5626554"/>
              <a:gd name="connsiteX4-261" fmla="*/ 846660 w 6540685"/>
              <a:gd name="connsiteY4-262" fmla="*/ 31518 h 5626554"/>
              <a:gd name="connsiteX5-263" fmla="*/ 108551 w 6540685"/>
              <a:gd name="connsiteY5-264" fmla="*/ 3349827 h 5626554"/>
              <a:gd name="connsiteX6-265" fmla="*/ 2752111 w 6540685"/>
              <a:gd name="connsiteY6-266" fmla="*/ 5623846 h 5626554"/>
              <a:gd name="connsiteX0-267" fmla="*/ 2746628 w 6535202"/>
              <a:gd name="connsiteY0-268" fmla="*/ 5623846 h 5626554"/>
              <a:gd name="connsiteX1-269" fmla="*/ 5688751 w 6535202"/>
              <a:gd name="connsiteY1-270" fmla="*/ 4215212 h 5626554"/>
              <a:gd name="connsiteX2-271" fmla="*/ 6440312 w 6535202"/>
              <a:gd name="connsiteY2-272" fmla="*/ 1622324 h 5626554"/>
              <a:gd name="connsiteX3-273" fmla="*/ 3921279 w 6535202"/>
              <a:gd name="connsiteY3-274" fmla="*/ 1675698 h 5626554"/>
              <a:gd name="connsiteX4-275" fmla="*/ 841177 w 6535202"/>
              <a:gd name="connsiteY4-276" fmla="*/ 31518 h 5626554"/>
              <a:gd name="connsiteX5-277" fmla="*/ 103068 w 6535202"/>
              <a:gd name="connsiteY5-278" fmla="*/ 3349827 h 5626554"/>
              <a:gd name="connsiteX6-279" fmla="*/ 2746628 w 6535202"/>
              <a:gd name="connsiteY6-280" fmla="*/ 5623846 h 5626554"/>
              <a:gd name="connsiteX0-281" fmla="*/ 2716441 w 6505015"/>
              <a:gd name="connsiteY0-282" fmla="*/ 5623846 h 5626554"/>
              <a:gd name="connsiteX1-283" fmla="*/ 5658564 w 6505015"/>
              <a:gd name="connsiteY1-284" fmla="*/ 4215212 h 5626554"/>
              <a:gd name="connsiteX2-285" fmla="*/ 6410125 w 6505015"/>
              <a:gd name="connsiteY2-286" fmla="*/ 1622324 h 5626554"/>
              <a:gd name="connsiteX3-287" fmla="*/ 3891092 w 6505015"/>
              <a:gd name="connsiteY3-288" fmla="*/ 1675698 h 5626554"/>
              <a:gd name="connsiteX4-289" fmla="*/ 810990 w 6505015"/>
              <a:gd name="connsiteY4-290" fmla="*/ 31518 h 5626554"/>
              <a:gd name="connsiteX5-291" fmla="*/ 72881 w 6505015"/>
              <a:gd name="connsiteY5-292" fmla="*/ 3349827 h 5626554"/>
              <a:gd name="connsiteX6-293" fmla="*/ 2716441 w 6505015"/>
              <a:gd name="connsiteY6-294" fmla="*/ 5623846 h 5626554"/>
              <a:gd name="connsiteX0-295" fmla="*/ 2716795 w 6505369"/>
              <a:gd name="connsiteY0-296" fmla="*/ 5623846 h 5626554"/>
              <a:gd name="connsiteX1-297" fmla="*/ 5658918 w 6505369"/>
              <a:gd name="connsiteY1-298" fmla="*/ 4215212 h 5626554"/>
              <a:gd name="connsiteX2-299" fmla="*/ 6410479 w 6505369"/>
              <a:gd name="connsiteY2-300" fmla="*/ 1622324 h 5626554"/>
              <a:gd name="connsiteX3-301" fmla="*/ 3891446 w 6505369"/>
              <a:gd name="connsiteY3-302" fmla="*/ 1675698 h 5626554"/>
              <a:gd name="connsiteX4-303" fmla="*/ 811344 w 6505369"/>
              <a:gd name="connsiteY4-304" fmla="*/ 31518 h 5626554"/>
              <a:gd name="connsiteX5-305" fmla="*/ 73235 w 6505369"/>
              <a:gd name="connsiteY5-306" fmla="*/ 3349827 h 5626554"/>
              <a:gd name="connsiteX6-307" fmla="*/ 2716795 w 6505369"/>
              <a:gd name="connsiteY6-308" fmla="*/ 5623846 h 5626554"/>
              <a:gd name="connsiteX0-309" fmla="*/ 2759083 w 6547657"/>
              <a:gd name="connsiteY0-310" fmla="*/ 5623846 h 5626554"/>
              <a:gd name="connsiteX1-311" fmla="*/ 5701206 w 6547657"/>
              <a:gd name="connsiteY1-312" fmla="*/ 4215212 h 5626554"/>
              <a:gd name="connsiteX2-313" fmla="*/ 6452767 w 6547657"/>
              <a:gd name="connsiteY2-314" fmla="*/ 1622324 h 5626554"/>
              <a:gd name="connsiteX3-315" fmla="*/ 3933734 w 6547657"/>
              <a:gd name="connsiteY3-316" fmla="*/ 1675698 h 5626554"/>
              <a:gd name="connsiteX4-317" fmla="*/ 853632 w 6547657"/>
              <a:gd name="connsiteY4-318" fmla="*/ 31518 h 5626554"/>
              <a:gd name="connsiteX5-319" fmla="*/ 115523 w 6547657"/>
              <a:gd name="connsiteY5-320" fmla="*/ 3349827 h 5626554"/>
              <a:gd name="connsiteX6-321" fmla="*/ 2759083 w 6547657"/>
              <a:gd name="connsiteY6-322" fmla="*/ 5623846 h 5626554"/>
              <a:gd name="connsiteX0-323" fmla="*/ 2774614 w 6563188"/>
              <a:gd name="connsiteY0-324" fmla="*/ 5623846 h 5626554"/>
              <a:gd name="connsiteX1-325" fmla="*/ 5716737 w 6563188"/>
              <a:gd name="connsiteY1-326" fmla="*/ 4215212 h 5626554"/>
              <a:gd name="connsiteX2-327" fmla="*/ 6468298 w 6563188"/>
              <a:gd name="connsiteY2-328" fmla="*/ 1622324 h 5626554"/>
              <a:gd name="connsiteX3-329" fmla="*/ 3949265 w 6563188"/>
              <a:gd name="connsiteY3-330" fmla="*/ 1675698 h 5626554"/>
              <a:gd name="connsiteX4-331" fmla="*/ 869163 w 6563188"/>
              <a:gd name="connsiteY4-332" fmla="*/ 31518 h 5626554"/>
              <a:gd name="connsiteX5-333" fmla="*/ 131054 w 6563188"/>
              <a:gd name="connsiteY5-334" fmla="*/ 3349827 h 5626554"/>
              <a:gd name="connsiteX6-335" fmla="*/ 2774614 w 6563188"/>
              <a:gd name="connsiteY6-336" fmla="*/ 5623846 h 5626554"/>
              <a:gd name="connsiteX0-337" fmla="*/ 2137984 w 5926558"/>
              <a:gd name="connsiteY0-338" fmla="*/ 5623846 h 6392671"/>
              <a:gd name="connsiteX1-339" fmla="*/ 5080107 w 5926558"/>
              <a:gd name="connsiteY1-340" fmla="*/ 4215212 h 6392671"/>
              <a:gd name="connsiteX2-341" fmla="*/ 5831668 w 5926558"/>
              <a:gd name="connsiteY2-342" fmla="*/ 1622324 h 6392671"/>
              <a:gd name="connsiteX3-343" fmla="*/ 3312635 w 5926558"/>
              <a:gd name="connsiteY3-344" fmla="*/ 1675698 h 6392671"/>
              <a:gd name="connsiteX4-345" fmla="*/ 232533 w 5926558"/>
              <a:gd name="connsiteY4-346" fmla="*/ 31518 h 6392671"/>
              <a:gd name="connsiteX5-347" fmla="*/ 799629 w 5926558"/>
              <a:gd name="connsiteY5-348" fmla="*/ 5893610 h 6392671"/>
              <a:gd name="connsiteX6-349" fmla="*/ 2137984 w 5926558"/>
              <a:gd name="connsiteY6-350" fmla="*/ 5623846 h 6392671"/>
              <a:gd name="connsiteX0-351" fmla="*/ 1338375 w 5126949"/>
              <a:gd name="connsiteY0-352" fmla="*/ 5996600 h 6701271"/>
              <a:gd name="connsiteX1-353" fmla="*/ 4280498 w 5126949"/>
              <a:gd name="connsiteY1-354" fmla="*/ 4587966 h 6701271"/>
              <a:gd name="connsiteX2-355" fmla="*/ 5032059 w 5126949"/>
              <a:gd name="connsiteY2-356" fmla="*/ 1995078 h 6701271"/>
              <a:gd name="connsiteX3-357" fmla="*/ 2513026 w 5126949"/>
              <a:gd name="connsiteY3-358" fmla="*/ 2048452 h 6701271"/>
              <a:gd name="connsiteX4-359" fmla="*/ 1361539 w 5126949"/>
              <a:gd name="connsiteY4-360" fmla="*/ 26946 h 6701271"/>
              <a:gd name="connsiteX5-361" fmla="*/ 20 w 5126949"/>
              <a:gd name="connsiteY5-362" fmla="*/ 6266364 h 6701271"/>
              <a:gd name="connsiteX6-363" fmla="*/ 1338375 w 5126949"/>
              <a:gd name="connsiteY6-364" fmla="*/ 5996600 h 6701271"/>
              <a:gd name="connsiteX0-365" fmla="*/ 1338375 w 5057535"/>
              <a:gd name="connsiteY0-366" fmla="*/ 6019602 h 6724273"/>
              <a:gd name="connsiteX1-367" fmla="*/ 4280498 w 5057535"/>
              <a:gd name="connsiteY1-368" fmla="*/ 4610968 h 6724273"/>
              <a:gd name="connsiteX2-369" fmla="*/ 5032059 w 5057535"/>
              <a:gd name="connsiteY2-370" fmla="*/ 2018080 h 6724273"/>
              <a:gd name="connsiteX3-371" fmla="*/ 3619968 w 5057535"/>
              <a:gd name="connsiteY3-372" fmla="*/ 1065158 h 6724273"/>
              <a:gd name="connsiteX4-373" fmla="*/ 1361539 w 5057535"/>
              <a:gd name="connsiteY4-374" fmla="*/ 49948 h 6724273"/>
              <a:gd name="connsiteX5-375" fmla="*/ 20 w 5057535"/>
              <a:gd name="connsiteY5-376" fmla="*/ 6289366 h 6724273"/>
              <a:gd name="connsiteX6-377" fmla="*/ 1338375 w 5057535"/>
              <a:gd name="connsiteY6-378" fmla="*/ 6019602 h 6724273"/>
              <a:gd name="connsiteX0-379" fmla="*/ 2092157 w 5063023"/>
              <a:gd name="connsiteY0-380" fmla="*/ 6764382 h 7052261"/>
              <a:gd name="connsiteX1-381" fmla="*/ 4291941 w 5063023"/>
              <a:gd name="connsiteY1-382" fmla="*/ 4610968 h 7052261"/>
              <a:gd name="connsiteX2-383" fmla="*/ 5043502 w 5063023"/>
              <a:gd name="connsiteY2-384" fmla="*/ 2018080 h 7052261"/>
              <a:gd name="connsiteX3-385" fmla="*/ 3631411 w 5063023"/>
              <a:gd name="connsiteY3-386" fmla="*/ 1065158 h 7052261"/>
              <a:gd name="connsiteX4-387" fmla="*/ 1372982 w 5063023"/>
              <a:gd name="connsiteY4-388" fmla="*/ 49948 h 7052261"/>
              <a:gd name="connsiteX5-389" fmla="*/ 11463 w 5063023"/>
              <a:gd name="connsiteY5-390" fmla="*/ 6289366 h 7052261"/>
              <a:gd name="connsiteX6-391" fmla="*/ 2092157 w 5063023"/>
              <a:gd name="connsiteY6-392" fmla="*/ 6764382 h 7052261"/>
              <a:gd name="connsiteX0-393" fmla="*/ 2092157 w 5074290"/>
              <a:gd name="connsiteY0-394" fmla="*/ 6764382 h 7160232"/>
              <a:gd name="connsiteX1-395" fmla="*/ 2304815 w 5074290"/>
              <a:gd name="connsiteY1-396" fmla="*/ 3001615 h 7160232"/>
              <a:gd name="connsiteX2-397" fmla="*/ 5043502 w 5074290"/>
              <a:gd name="connsiteY2-398" fmla="*/ 2018080 h 7160232"/>
              <a:gd name="connsiteX3-399" fmla="*/ 3631411 w 5074290"/>
              <a:gd name="connsiteY3-400" fmla="*/ 1065158 h 7160232"/>
              <a:gd name="connsiteX4-401" fmla="*/ 1372982 w 5074290"/>
              <a:gd name="connsiteY4-402" fmla="*/ 49948 h 7160232"/>
              <a:gd name="connsiteX5-403" fmla="*/ 11463 w 5074290"/>
              <a:gd name="connsiteY5-404" fmla="*/ 6289366 h 7160232"/>
              <a:gd name="connsiteX6-405" fmla="*/ 2092157 w 5074290"/>
              <a:gd name="connsiteY6-406" fmla="*/ 6764382 h 7160232"/>
              <a:gd name="connsiteX0-407" fmla="*/ 3116041 w 5112143"/>
              <a:gd name="connsiteY0-408" fmla="*/ 6239280 h 6875785"/>
              <a:gd name="connsiteX1-409" fmla="*/ 2342668 w 5112143"/>
              <a:gd name="connsiteY1-410" fmla="*/ 3001615 h 6875785"/>
              <a:gd name="connsiteX2-411" fmla="*/ 5081355 w 5112143"/>
              <a:gd name="connsiteY2-412" fmla="*/ 2018080 h 6875785"/>
              <a:gd name="connsiteX3-413" fmla="*/ 3669264 w 5112143"/>
              <a:gd name="connsiteY3-414" fmla="*/ 1065158 h 6875785"/>
              <a:gd name="connsiteX4-415" fmla="*/ 1410835 w 5112143"/>
              <a:gd name="connsiteY4-416" fmla="*/ 49948 h 6875785"/>
              <a:gd name="connsiteX5-417" fmla="*/ 49316 w 5112143"/>
              <a:gd name="connsiteY5-418" fmla="*/ 6289366 h 6875785"/>
              <a:gd name="connsiteX6-419" fmla="*/ 3116041 w 5112143"/>
              <a:gd name="connsiteY6-420" fmla="*/ 6239280 h 6875785"/>
              <a:gd name="connsiteX0-421" fmla="*/ 3116041 w 5091798"/>
              <a:gd name="connsiteY0-422" fmla="*/ 6245405 h 6881910"/>
              <a:gd name="connsiteX1-423" fmla="*/ 2342668 w 5091798"/>
              <a:gd name="connsiteY1-424" fmla="*/ 3007740 h 6881910"/>
              <a:gd name="connsiteX2-425" fmla="*/ 5060560 w 5091798"/>
              <a:gd name="connsiteY2-426" fmla="*/ 2846826 h 6881910"/>
              <a:gd name="connsiteX3-427" fmla="*/ 3669264 w 5091798"/>
              <a:gd name="connsiteY3-428" fmla="*/ 1071283 h 6881910"/>
              <a:gd name="connsiteX4-429" fmla="*/ 1410835 w 5091798"/>
              <a:gd name="connsiteY4-430" fmla="*/ 56073 h 6881910"/>
              <a:gd name="connsiteX5-431" fmla="*/ 49316 w 5091798"/>
              <a:gd name="connsiteY5-432" fmla="*/ 6295491 h 6881910"/>
              <a:gd name="connsiteX6-433" fmla="*/ 3116041 w 5091798"/>
              <a:gd name="connsiteY6-434" fmla="*/ 6245405 h 6881910"/>
              <a:gd name="connsiteX0-435" fmla="*/ 3116041 w 5136293"/>
              <a:gd name="connsiteY0-436" fmla="*/ 7113729 h 7750234"/>
              <a:gd name="connsiteX1-437" fmla="*/ 2342668 w 5136293"/>
              <a:gd name="connsiteY1-438" fmla="*/ 3876064 h 7750234"/>
              <a:gd name="connsiteX2-439" fmla="*/ 5060560 w 5136293"/>
              <a:gd name="connsiteY2-440" fmla="*/ 3715150 h 7750234"/>
              <a:gd name="connsiteX3-441" fmla="*/ 4120763 w 5136293"/>
              <a:gd name="connsiteY3-442" fmla="*/ 122650 h 7750234"/>
              <a:gd name="connsiteX4-443" fmla="*/ 1410835 w 5136293"/>
              <a:gd name="connsiteY4-444" fmla="*/ 924397 h 7750234"/>
              <a:gd name="connsiteX5-445" fmla="*/ 49316 w 5136293"/>
              <a:gd name="connsiteY5-446" fmla="*/ 7163815 h 7750234"/>
              <a:gd name="connsiteX6-447" fmla="*/ 3116041 w 5136293"/>
              <a:gd name="connsiteY6-448" fmla="*/ 7113729 h 7750234"/>
              <a:gd name="connsiteX0-449" fmla="*/ 3116041 w 5082057"/>
              <a:gd name="connsiteY0-450" fmla="*/ 7113729 h 7720986"/>
              <a:gd name="connsiteX1-451" fmla="*/ 3353233 w 5082057"/>
              <a:gd name="connsiteY1-452" fmla="*/ 4473084 h 7720986"/>
              <a:gd name="connsiteX2-453" fmla="*/ 5060560 w 5082057"/>
              <a:gd name="connsiteY2-454" fmla="*/ 3715150 h 7720986"/>
              <a:gd name="connsiteX3-455" fmla="*/ 4120763 w 5082057"/>
              <a:gd name="connsiteY3-456" fmla="*/ 122650 h 7720986"/>
              <a:gd name="connsiteX4-457" fmla="*/ 1410835 w 5082057"/>
              <a:gd name="connsiteY4-458" fmla="*/ 924397 h 7720986"/>
              <a:gd name="connsiteX5-459" fmla="*/ 49316 w 5082057"/>
              <a:gd name="connsiteY5-460" fmla="*/ 7163815 h 7720986"/>
              <a:gd name="connsiteX6-461" fmla="*/ 3116041 w 5082057"/>
              <a:gd name="connsiteY6-462" fmla="*/ 7113729 h 7720986"/>
              <a:gd name="connsiteX0-463" fmla="*/ 3122317 w 5088740"/>
              <a:gd name="connsiteY0-464" fmla="*/ 7137330 h 7754820"/>
              <a:gd name="connsiteX1-465" fmla="*/ 3359509 w 5088740"/>
              <a:gd name="connsiteY1-466" fmla="*/ 4496685 h 7754820"/>
              <a:gd name="connsiteX2-467" fmla="*/ 5066836 w 5088740"/>
              <a:gd name="connsiteY2-468" fmla="*/ 3738751 h 7754820"/>
              <a:gd name="connsiteX3-469" fmla="*/ 4127039 w 5088740"/>
              <a:gd name="connsiteY3-470" fmla="*/ 146251 h 7754820"/>
              <a:gd name="connsiteX4-471" fmla="*/ 1347225 w 5088740"/>
              <a:gd name="connsiteY4-472" fmla="*/ 806235 h 7754820"/>
              <a:gd name="connsiteX5-473" fmla="*/ 55592 w 5088740"/>
              <a:gd name="connsiteY5-474" fmla="*/ 7187416 h 7754820"/>
              <a:gd name="connsiteX6-475" fmla="*/ 3122317 w 5088740"/>
              <a:gd name="connsiteY6-476" fmla="*/ 7137330 h 7754820"/>
              <a:gd name="connsiteX0-477" fmla="*/ 3142155 w 5108578"/>
              <a:gd name="connsiteY0-478" fmla="*/ 7137330 h 7470187"/>
              <a:gd name="connsiteX1-479" fmla="*/ 3379347 w 5108578"/>
              <a:gd name="connsiteY1-480" fmla="*/ 4496685 h 7470187"/>
              <a:gd name="connsiteX2-481" fmla="*/ 5086674 w 5108578"/>
              <a:gd name="connsiteY2-482" fmla="*/ 3738751 h 7470187"/>
              <a:gd name="connsiteX3-483" fmla="*/ 4146877 w 5108578"/>
              <a:gd name="connsiteY3-484" fmla="*/ 146251 h 7470187"/>
              <a:gd name="connsiteX4-485" fmla="*/ 1367063 w 5108578"/>
              <a:gd name="connsiteY4-486" fmla="*/ 806235 h 7470187"/>
              <a:gd name="connsiteX5-487" fmla="*/ 54658 w 5108578"/>
              <a:gd name="connsiteY5-488" fmla="*/ 6730176 h 7470187"/>
              <a:gd name="connsiteX6-489" fmla="*/ 3142155 w 5108578"/>
              <a:gd name="connsiteY6-490" fmla="*/ 7137330 h 7470187"/>
              <a:gd name="connsiteX0-491" fmla="*/ 3668175 w 5634598"/>
              <a:gd name="connsiteY0-492" fmla="*/ 7137330 h 7848901"/>
              <a:gd name="connsiteX1-493" fmla="*/ 3905367 w 5634598"/>
              <a:gd name="connsiteY1-494" fmla="*/ 4496685 h 7848901"/>
              <a:gd name="connsiteX2-495" fmla="*/ 5612694 w 5634598"/>
              <a:gd name="connsiteY2-496" fmla="*/ 3738751 h 7848901"/>
              <a:gd name="connsiteX3-497" fmla="*/ 4672897 w 5634598"/>
              <a:gd name="connsiteY3-498" fmla="*/ 146251 h 7848901"/>
              <a:gd name="connsiteX4-499" fmla="*/ 1893083 w 5634598"/>
              <a:gd name="connsiteY4-500" fmla="*/ 806235 h 7848901"/>
              <a:gd name="connsiteX5-501" fmla="*/ 580678 w 5634598"/>
              <a:gd name="connsiteY5-502" fmla="*/ 6730176 h 7848901"/>
              <a:gd name="connsiteX6-503" fmla="*/ 3668175 w 5634598"/>
              <a:gd name="connsiteY6-504" fmla="*/ 7137330 h 7848901"/>
              <a:gd name="connsiteX0-505" fmla="*/ 3559277 w 5525700"/>
              <a:gd name="connsiteY0-506" fmla="*/ 7137330 h 7802712"/>
              <a:gd name="connsiteX1-507" fmla="*/ 3796469 w 5525700"/>
              <a:gd name="connsiteY1-508" fmla="*/ 4496685 h 7802712"/>
              <a:gd name="connsiteX2-509" fmla="*/ 5503796 w 5525700"/>
              <a:gd name="connsiteY2-510" fmla="*/ 3738751 h 7802712"/>
              <a:gd name="connsiteX3-511" fmla="*/ 4563999 w 5525700"/>
              <a:gd name="connsiteY3-512" fmla="*/ 146251 h 7802712"/>
              <a:gd name="connsiteX4-513" fmla="*/ 1784185 w 5525700"/>
              <a:gd name="connsiteY4-514" fmla="*/ 806235 h 7802712"/>
              <a:gd name="connsiteX5-515" fmla="*/ 471780 w 5525700"/>
              <a:gd name="connsiteY5-516" fmla="*/ 6730176 h 7802712"/>
              <a:gd name="connsiteX6-517" fmla="*/ 3559277 w 5525700"/>
              <a:gd name="connsiteY6-518" fmla="*/ 7137330 h 7802712"/>
              <a:gd name="connsiteX0-519" fmla="*/ 3559277 w 5745525"/>
              <a:gd name="connsiteY0-520" fmla="*/ 7137330 h 7802712"/>
              <a:gd name="connsiteX1-521" fmla="*/ 3796469 w 5745525"/>
              <a:gd name="connsiteY1-522" fmla="*/ 4496685 h 7802712"/>
              <a:gd name="connsiteX2-523" fmla="*/ 5503796 w 5745525"/>
              <a:gd name="connsiteY2-524" fmla="*/ 3738751 h 7802712"/>
              <a:gd name="connsiteX3-525" fmla="*/ 4563999 w 5745525"/>
              <a:gd name="connsiteY3-526" fmla="*/ 146251 h 7802712"/>
              <a:gd name="connsiteX4-527" fmla="*/ 1784185 w 5745525"/>
              <a:gd name="connsiteY4-528" fmla="*/ 806235 h 7802712"/>
              <a:gd name="connsiteX5-529" fmla="*/ 471780 w 5745525"/>
              <a:gd name="connsiteY5-530" fmla="*/ 6730176 h 7802712"/>
              <a:gd name="connsiteX6-531" fmla="*/ 3559277 w 5745525"/>
              <a:gd name="connsiteY6-532" fmla="*/ 7137330 h 7802712"/>
              <a:gd name="connsiteX0-533" fmla="*/ 3559277 w 5801126"/>
              <a:gd name="connsiteY0-534" fmla="*/ 7195264 h 7860646"/>
              <a:gd name="connsiteX1-535" fmla="*/ 3796469 w 5801126"/>
              <a:gd name="connsiteY1-536" fmla="*/ 4554619 h 7860646"/>
              <a:gd name="connsiteX2-537" fmla="*/ 5503796 w 5801126"/>
              <a:gd name="connsiteY2-538" fmla="*/ 3796685 h 7860646"/>
              <a:gd name="connsiteX3-539" fmla="*/ 4563999 w 5801126"/>
              <a:gd name="connsiteY3-540" fmla="*/ 204185 h 7860646"/>
              <a:gd name="connsiteX4-541" fmla="*/ 1784185 w 5801126"/>
              <a:gd name="connsiteY4-542" fmla="*/ 864169 h 7860646"/>
              <a:gd name="connsiteX5-543" fmla="*/ 471780 w 5801126"/>
              <a:gd name="connsiteY5-544" fmla="*/ 6788110 h 7860646"/>
              <a:gd name="connsiteX6-545" fmla="*/ 3559277 w 5801126"/>
              <a:gd name="connsiteY6-546" fmla="*/ 7195264 h 7860646"/>
              <a:gd name="connsiteX0-547" fmla="*/ 3559277 w 5801126"/>
              <a:gd name="connsiteY0-548" fmla="*/ 7308919 h 7974301"/>
              <a:gd name="connsiteX1-549" fmla="*/ 3796469 w 5801126"/>
              <a:gd name="connsiteY1-550" fmla="*/ 4668274 h 7974301"/>
              <a:gd name="connsiteX2-551" fmla="*/ 5503796 w 5801126"/>
              <a:gd name="connsiteY2-552" fmla="*/ 3910340 h 7974301"/>
              <a:gd name="connsiteX3-553" fmla="*/ 4563999 w 5801126"/>
              <a:gd name="connsiteY3-554" fmla="*/ 317840 h 7974301"/>
              <a:gd name="connsiteX4-555" fmla="*/ 1784185 w 5801126"/>
              <a:gd name="connsiteY4-556" fmla="*/ 977824 h 7974301"/>
              <a:gd name="connsiteX5-557" fmla="*/ 471780 w 5801126"/>
              <a:gd name="connsiteY5-558" fmla="*/ 6901765 h 7974301"/>
              <a:gd name="connsiteX6-559" fmla="*/ 3559277 w 5801126"/>
              <a:gd name="connsiteY6-560" fmla="*/ 7308919 h 7974301"/>
              <a:gd name="connsiteX0-561" fmla="*/ 3559277 w 5801126"/>
              <a:gd name="connsiteY0-562" fmla="*/ 7195264 h 7860646"/>
              <a:gd name="connsiteX1-563" fmla="*/ 3796469 w 5801126"/>
              <a:gd name="connsiteY1-564" fmla="*/ 4554619 h 7860646"/>
              <a:gd name="connsiteX2-565" fmla="*/ 5503796 w 5801126"/>
              <a:gd name="connsiteY2-566" fmla="*/ 3796685 h 7860646"/>
              <a:gd name="connsiteX3-567" fmla="*/ 4563999 w 5801126"/>
              <a:gd name="connsiteY3-568" fmla="*/ 204185 h 7860646"/>
              <a:gd name="connsiteX4-569" fmla="*/ 1784185 w 5801126"/>
              <a:gd name="connsiteY4-570" fmla="*/ 864169 h 7860646"/>
              <a:gd name="connsiteX5-571" fmla="*/ 471780 w 5801126"/>
              <a:gd name="connsiteY5-572" fmla="*/ 6788110 h 7860646"/>
              <a:gd name="connsiteX6-573" fmla="*/ 3559277 w 5801126"/>
              <a:gd name="connsiteY6-574" fmla="*/ 7195264 h 7860646"/>
              <a:gd name="connsiteX0-575" fmla="*/ 3235971 w 5436252"/>
              <a:gd name="connsiteY0-576" fmla="*/ 7119646 h 7446357"/>
              <a:gd name="connsiteX1-577" fmla="*/ 3473163 w 5436252"/>
              <a:gd name="connsiteY1-578" fmla="*/ 4479001 h 7446357"/>
              <a:gd name="connsiteX2-579" fmla="*/ 5180490 w 5436252"/>
              <a:gd name="connsiteY2-580" fmla="*/ 3721067 h 7446357"/>
              <a:gd name="connsiteX3-581" fmla="*/ 4240693 w 5436252"/>
              <a:gd name="connsiteY3-582" fmla="*/ 128567 h 7446357"/>
              <a:gd name="connsiteX4-583" fmla="*/ 846970 w 5436252"/>
              <a:gd name="connsiteY4-584" fmla="*/ 892360 h 7446357"/>
              <a:gd name="connsiteX5-585" fmla="*/ 148474 w 5436252"/>
              <a:gd name="connsiteY5-586" fmla="*/ 6712492 h 7446357"/>
              <a:gd name="connsiteX6-587" fmla="*/ 3235971 w 5436252"/>
              <a:gd name="connsiteY6-588" fmla="*/ 7119646 h 7446357"/>
              <a:gd name="connsiteX0-589" fmla="*/ 3328797 w 5529078"/>
              <a:gd name="connsiteY0-590" fmla="*/ 7253542 h 7580253"/>
              <a:gd name="connsiteX1-591" fmla="*/ 3565989 w 5529078"/>
              <a:gd name="connsiteY1-592" fmla="*/ 4612897 h 7580253"/>
              <a:gd name="connsiteX2-593" fmla="*/ 5273316 w 5529078"/>
              <a:gd name="connsiteY2-594" fmla="*/ 3854963 h 7580253"/>
              <a:gd name="connsiteX3-595" fmla="*/ 4333519 w 5529078"/>
              <a:gd name="connsiteY3-596" fmla="*/ 262463 h 7580253"/>
              <a:gd name="connsiteX4-597" fmla="*/ 939796 w 5529078"/>
              <a:gd name="connsiteY4-598" fmla="*/ 1026256 h 7580253"/>
              <a:gd name="connsiteX5-599" fmla="*/ 241300 w 5529078"/>
              <a:gd name="connsiteY5-600" fmla="*/ 6846388 h 7580253"/>
              <a:gd name="connsiteX6-601" fmla="*/ 3328797 w 5529078"/>
              <a:gd name="connsiteY6-602" fmla="*/ 7253542 h 7580253"/>
              <a:gd name="connsiteX0-603" fmla="*/ 3427664 w 5627945"/>
              <a:gd name="connsiteY0-604" fmla="*/ 7267649 h 7594360"/>
              <a:gd name="connsiteX1-605" fmla="*/ 3664856 w 5627945"/>
              <a:gd name="connsiteY1-606" fmla="*/ 4627004 h 7594360"/>
              <a:gd name="connsiteX2-607" fmla="*/ 5372183 w 5627945"/>
              <a:gd name="connsiteY2-608" fmla="*/ 3869070 h 7594360"/>
              <a:gd name="connsiteX3-609" fmla="*/ 4432386 w 5627945"/>
              <a:gd name="connsiteY3-610" fmla="*/ 276570 h 7594360"/>
              <a:gd name="connsiteX4-611" fmla="*/ 1038663 w 5627945"/>
              <a:gd name="connsiteY4-612" fmla="*/ 1040363 h 7594360"/>
              <a:gd name="connsiteX5-613" fmla="*/ 340167 w 5627945"/>
              <a:gd name="connsiteY5-614" fmla="*/ 6860495 h 7594360"/>
              <a:gd name="connsiteX6-615" fmla="*/ 3427664 w 5627945"/>
              <a:gd name="connsiteY6-616" fmla="*/ 7267649 h 7594360"/>
              <a:gd name="connsiteX0-617" fmla="*/ 3696870 w 5897151"/>
              <a:gd name="connsiteY0-618" fmla="*/ 7267649 h 7727582"/>
              <a:gd name="connsiteX1-619" fmla="*/ 3934062 w 5897151"/>
              <a:gd name="connsiteY1-620" fmla="*/ 4627004 h 7727582"/>
              <a:gd name="connsiteX2-621" fmla="*/ 5641389 w 5897151"/>
              <a:gd name="connsiteY2-622" fmla="*/ 3869070 h 7727582"/>
              <a:gd name="connsiteX3-623" fmla="*/ 4701592 w 5897151"/>
              <a:gd name="connsiteY3-624" fmla="*/ 276570 h 7727582"/>
              <a:gd name="connsiteX4-625" fmla="*/ 1307869 w 5897151"/>
              <a:gd name="connsiteY4-626" fmla="*/ 1040363 h 7727582"/>
              <a:gd name="connsiteX5-627" fmla="*/ 609373 w 5897151"/>
              <a:gd name="connsiteY5-628" fmla="*/ 6860495 h 7727582"/>
              <a:gd name="connsiteX6-629" fmla="*/ 3696870 w 5897151"/>
              <a:gd name="connsiteY6-630" fmla="*/ 7267649 h 7727582"/>
              <a:gd name="connsiteX0-631" fmla="*/ 3696870 w 5897151"/>
              <a:gd name="connsiteY0-632" fmla="*/ 7267649 h 7901941"/>
              <a:gd name="connsiteX1-633" fmla="*/ 3934062 w 5897151"/>
              <a:gd name="connsiteY1-634" fmla="*/ 4627004 h 7901941"/>
              <a:gd name="connsiteX2-635" fmla="*/ 5641389 w 5897151"/>
              <a:gd name="connsiteY2-636" fmla="*/ 3869070 h 7901941"/>
              <a:gd name="connsiteX3-637" fmla="*/ 4701592 w 5897151"/>
              <a:gd name="connsiteY3-638" fmla="*/ 276570 h 7901941"/>
              <a:gd name="connsiteX4-639" fmla="*/ 1307869 w 5897151"/>
              <a:gd name="connsiteY4-640" fmla="*/ 1040363 h 7901941"/>
              <a:gd name="connsiteX5-641" fmla="*/ 609373 w 5897151"/>
              <a:gd name="connsiteY5-642" fmla="*/ 6860495 h 7901941"/>
              <a:gd name="connsiteX6-643" fmla="*/ 3696870 w 5897151"/>
              <a:gd name="connsiteY6-644" fmla="*/ 7267649 h 7901941"/>
              <a:gd name="connsiteX0-645" fmla="*/ 3696870 w 5897151"/>
              <a:gd name="connsiteY0-646" fmla="*/ 7267649 h 7901941"/>
              <a:gd name="connsiteX1-647" fmla="*/ 3934062 w 5897151"/>
              <a:gd name="connsiteY1-648" fmla="*/ 4627004 h 7901941"/>
              <a:gd name="connsiteX2-649" fmla="*/ 5641389 w 5897151"/>
              <a:gd name="connsiteY2-650" fmla="*/ 3869070 h 7901941"/>
              <a:gd name="connsiteX3-651" fmla="*/ 4701592 w 5897151"/>
              <a:gd name="connsiteY3-652" fmla="*/ 276570 h 7901941"/>
              <a:gd name="connsiteX4-653" fmla="*/ 1307869 w 5897151"/>
              <a:gd name="connsiteY4-654" fmla="*/ 1040363 h 7901941"/>
              <a:gd name="connsiteX5-655" fmla="*/ 609373 w 5897151"/>
              <a:gd name="connsiteY5-656" fmla="*/ 6860495 h 7901941"/>
              <a:gd name="connsiteX6-657" fmla="*/ 3696870 w 5897151"/>
              <a:gd name="connsiteY6-658" fmla="*/ 7267649 h 7901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897151" h="7901941">
                <a:moveTo>
                  <a:pt x="3696870" y="7267649"/>
                </a:moveTo>
                <a:cubicBezTo>
                  <a:pt x="4568336" y="6432184"/>
                  <a:pt x="3496629" y="5724550"/>
                  <a:pt x="3934062" y="4627004"/>
                </a:cubicBezTo>
                <a:cubicBezTo>
                  <a:pt x="4371495" y="3529458"/>
                  <a:pt x="4927885" y="5205115"/>
                  <a:pt x="5641389" y="3869070"/>
                </a:cubicBezTo>
                <a:cubicBezTo>
                  <a:pt x="6354893" y="2533025"/>
                  <a:pt x="5423845" y="748021"/>
                  <a:pt x="4701592" y="276570"/>
                </a:cubicBezTo>
                <a:cubicBezTo>
                  <a:pt x="3979339" y="-194881"/>
                  <a:pt x="2728168" y="-139132"/>
                  <a:pt x="1307869" y="1040363"/>
                </a:cubicBezTo>
                <a:cubicBezTo>
                  <a:pt x="-112430" y="2219858"/>
                  <a:pt x="-423465" y="5469193"/>
                  <a:pt x="609373" y="6860495"/>
                </a:cubicBezTo>
                <a:cubicBezTo>
                  <a:pt x="1642211" y="8251797"/>
                  <a:pt x="2825404" y="8103114"/>
                  <a:pt x="3696870" y="726764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3" name="任意多边形: 形状 162"/>
          <p:cNvSpPr/>
          <p:nvPr/>
        </p:nvSpPr>
        <p:spPr>
          <a:xfrm rot="5945343">
            <a:off x="2122805" y="801370"/>
            <a:ext cx="564515" cy="290830"/>
          </a:xfrm>
          <a:custGeom>
            <a:avLst/>
            <a:gdLst>
              <a:gd name="connsiteX0" fmla="*/ 1985204 w 5755037"/>
              <a:gd name="connsiteY0" fmla="*/ 5311470 h 5749274"/>
              <a:gd name="connsiteX1" fmla="*/ 4941347 w 5755037"/>
              <a:gd name="connsiteY1" fmla="*/ 5624621 h 5749274"/>
              <a:gd name="connsiteX2" fmla="*/ 5692908 w 5755037"/>
              <a:gd name="connsiteY2" fmla="*/ 3031733 h 5749274"/>
              <a:gd name="connsiteX3" fmla="*/ 3676218 w 5755037"/>
              <a:gd name="connsiteY3" fmla="*/ 12961 h 5749274"/>
              <a:gd name="connsiteX4" fmla="*/ 331768 w 5755037"/>
              <a:gd name="connsiteY4" fmla="*/ 2067229 h 5749274"/>
              <a:gd name="connsiteX5" fmla="*/ 306716 w 5755037"/>
              <a:gd name="connsiteY5" fmla="*/ 5073476 h 5749274"/>
              <a:gd name="connsiteX6" fmla="*/ 1985204 w 5755037"/>
              <a:gd name="connsiteY6" fmla="*/ 5311470 h 5749274"/>
              <a:gd name="connsiteX0-1" fmla="*/ 2155999 w 5925832"/>
              <a:gd name="connsiteY0-2" fmla="*/ 5347878 h 5785682"/>
              <a:gd name="connsiteX1-3" fmla="*/ 5112142 w 5925832"/>
              <a:gd name="connsiteY1-4" fmla="*/ 5661029 h 5785682"/>
              <a:gd name="connsiteX2-5" fmla="*/ 5863703 w 5925832"/>
              <a:gd name="connsiteY2-6" fmla="*/ 3068141 h 5785682"/>
              <a:gd name="connsiteX3-7" fmla="*/ 3847013 w 5925832"/>
              <a:gd name="connsiteY3-8" fmla="*/ 49369 h 5785682"/>
              <a:gd name="connsiteX4-9" fmla="*/ 264568 w 5925832"/>
              <a:gd name="connsiteY4-10" fmla="*/ 1477335 h 5785682"/>
              <a:gd name="connsiteX5-11" fmla="*/ 477511 w 5925832"/>
              <a:gd name="connsiteY5-12" fmla="*/ 5109884 h 5785682"/>
              <a:gd name="connsiteX6-13" fmla="*/ 2155999 w 5925832"/>
              <a:gd name="connsiteY6-14" fmla="*/ 5347878 h 5785682"/>
              <a:gd name="connsiteX0-15" fmla="*/ 2417831 w 6187664"/>
              <a:gd name="connsiteY0-16" fmla="*/ 5347878 h 5784102"/>
              <a:gd name="connsiteX1-17" fmla="*/ 5373974 w 6187664"/>
              <a:gd name="connsiteY1-18" fmla="*/ 5661029 h 5784102"/>
              <a:gd name="connsiteX2-19" fmla="*/ 6125535 w 6187664"/>
              <a:gd name="connsiteY2-20" fmla="*/ 3068141 h 5784102"/>
              <a:gd name="connsiteX3-21" fmla="*/ 4108845 w 6187664"/>
              <a:gd name="connsiteY3-22" fmla="*/ 49369 h 5784102"/>
              <a:gd name="connsiteX4-23" fmla="*/ 526400 w 6187664"/>
              <a:gd name="connsiteY4-24" fmla="*/ 1477335 h 5784102"/>
              <a:gd name="connsiteX5-25" fmla="*/ 175672 w 6187664"/>
              <a:gd name="connsiteY5-26" fmla="*/ 5185040 h 5784102"/>
              <a:gd name="connsiteX6-27" fmla="*/ 2417831 w 6187664"/>
              <a:gd name="connsiteY6-28" fmla="*/ 5347878 h 5784102"/>
              <a:gd name="connsiteX0-29" fmla="*/ 2569535 w 6339368"/>
              <a:gd name="connsiteY0-30" fmla="*/ 5347878 h 5784102"/>
              <a:gd name="connsiteX1-31" fmla="*/ 5525678 w 6339368"/>
              <a:gd name="connsiteY1-32" fmla="*/ 5661029 h 5784102"/>
              <a:gd name="connsiteX2-33" fmla="*/ 6277239 w 6339368"/>
              <a:gd name="connsiteY2-34" fmla="*/ 3068141 h 5784102"/>
              <a:gd name="connsiteX3-35" fmla="*/ 4260549 w 6339368"/>
              <a:gd name="connsiteY3-36" fmla="*/ 49369 h 5784102"/>
              <a:gd name="connsiteX4-37" fmla="*/ 678104 w 6339368"/>
              <a:gd name="connsiteY4-38" fmla="*/ 1477335 h 5784102"/>
              <a:gd name="connsiteX5-39" fmla="*/ 126959 w 6339368"/>
              <a:gd name="connsiteY5-40" fmla="*/ 5185040 h 5784102"/>
              <a:gd name="connsiteX6-41" fmla="*/ 2569535 w 6339368"/>
              <a:gd name="connsiteY6-42" fmla="*/ 5347878 h 5784102"/>
              <a:gd name="connsiteX0-43" fmla="*/ 2569535 w 6339368"/>
              <a:gd name="connsiteY0-44" fmla="*/ 5347878 h 5784102"/>
              <a:gd name="connsiteX1-45" fmla="*/ 5525678 w 6339368"/>
              <a:gd name="connsiteY1-46" fmla="*/ 5661029 h 5784102"/>
              <a:gd name="connsiteX2-47" fmla="*/ 6277239 w 6339368"/>
              <a:gd name="connsiteY2-48" fmla="*/ 3068141 h 5784102"/>
              <a:gd name="connsiteX3-49" fmla="*/ 4260549 w 6339368"/>
              <a:gd name="connsiteY3-50" fmla="*/ 49369 h 5784102"/>
              <a:gd name="connsiteX4-51" fmla="*/ 678104 w 6339368"/>
              <a:gd name="connsiteY4-52" fmla="*/ 1477335 h 5784102"/>
              <a:gd name="connsiteX5-53" fmla="*/ 126959 w 6339368"/>
              <a:gd name="connsiteY5-54" fmla="*/ 5185040 h 5784102"/>
              <a:gd name="connsiteX6-55" fmla="*/ 2569535 w 6339368"/>
              <a:gd name="connsiteY6-56" fmla="*/ 5347878 h 5784102"/>
              <a:gd name="connsiteX0-57" fmla="*/ 2590252 w 6360085"/>
              <a:gd name="connsiteY0-58" fmla="*/ 5388823 h 5825047"/>
              <a:gd name="connsiteX1-59" fmla="*/ 5546395 w 6360085"/>
              <a:gd name="connsiteY1-60" fmla="*/ 5701974 h 5825047"/>
              <a:gd name="connsiteX2-61" fmla="*/ 6297956 w 6360085"/>
              <a:gd name="connsiteY2-62" fmla="*/ 3109086 h 5825047"/>
              <a:gd name="connsiteX3-63" fmla="*/ 4281266 w 6360085"/>
              <a:gd name="connsiteY3-64" fmla="*/ 90314 h 5825047"/>
              <a:gd name="connsiteX4-65" fmla="*/ 698821 w 6360085"/>
              <a:gd name="connsiteY4-66" fmla="*/ 1518280 h 5825047"/>
              <a:gd name="connsiteX5-67" fmla="*/ 147676 w 6360085"/>
              <a:gd name="connsiteY5-68" fmla="*/ 5225985 h 5825047"/>
              <a:gd name="connsiteX6-69" fmla="*/ 2590252 w 6360085"/>
              <a:gd name="connsiteY6-70" fmla="*/ 5388823 h 5825047"/>
              <a:gd name="connsiteX0-71" fmla="*/ 2656504 w 6426337"/>
              <a:gd name="connsiteY0-72" fmla="*/ 5388823 h 5825047"/>
              <a:gd name="connsiteX1-73" fmla="*/ 5612647 w 6426337"/>
              <a:gd name="connsiteY1-74" fmla="*/ 5701974 h 5825047"/>
              <a:gd name="connsiteX2-75" fmla="*/ 6364208 w 6426337"/>
              <a:gd name="connsiteY2-76" fmla="*/ 3109086 h 5825047"/>
              <a:gd name="connsiteX3-77" fmla="*/ 4347518 w 6426337"/>
              <a:gd name="connsiteY3-78" fmla="*/ 90314 h 5825047"/>
              <a:gd name="connsiteX4-79" fmla="*/ 765073 w 6426337"/>
              <a:gd name="connsiteY4-80" fmla="*/ 1518280 h 5825047"/>
              <a:gd name="connsiteX5-81" fmla="*/ 213928 w 6426337"/>
              <a:gd name="connsiteY5-82" fmla="*/ 5225985 h 5825047"/>
              <a:gd name="connsiteX6-83" fmla="*/ 2656504 w 6426337"/>
              <a:gd name="connsiteY6-84" fmla="*/ 5388823 h 5825047"/>
              <a:gd name="connsiteX0-85" fmla="*/ 2656504 w 6426337"/>
              <a:gd name="connsiteY0-86" fmla="*/ 5364266 h 5800490"/>
              <a:gd name="connsiteX1-87" fmla="*/ 5612647 w 6426337"/>
              <a:gd name="connsiteY1-88" fmla="*/ 5677417 h 5800490"/>
              <a:gd name="connsiteX2-89" fmla="*/ 6364208 w 6426337"/>
              <a:gd name="connsiteY2-90" fmla="*/ 3084529 h 5800490"/>
              <a:gd name="connsiteX3-91" fmla="*/ 4347518 w 6426337"/>
              <a:gd name="connsiteY3-92" fmla="*/ 65757 h 5800490"/>
              <a:gd name="connsiteX4-93" fmla="*/ 765073 w 6426337"/>
              <a:gd name="connsiteY4-94" fmla="*/ 1493723 h 5800490"/>
              <a:gd name="connsiteX5-95" fmla="*/ 213928 w 6426337"/>
              <a:gd name="connsiteY5-96" fmla="*/ 5201428 h 5800490"/>
              <a:gd name="connsiteX6-97" fmla="*/ 2656504 w 6426337"/>
              <a:gd name="connsiteY6-98" fmla="*/ 5364266 h 5800490"/>
              <a:gd name="connsiteX0-99" fmla="*/ 2715486 w 6485319"/>
              <a:gd name="connsiteY0-100" fmla="*/ 5386320 h 5822544"/>
              <a:gd name="connsiteX1-101" fmla="*/ 5671629 w 6485319"/>
              <a:gd name="connsiteY1-102" fmla="*/ 5699471 h 5822544"/>
              <a:gd name="connsiteX2-103" fmla="*/ 6423190 w 6485319"/>
              <a:gd name="connsiteY2-104" fmla="*/ 3106583 h 5822544"/>
              <a:gd name="connsiteX3-105" fmla="*/ 4406500 w 6485319"/>
              <a:gd name="connsiteY3-106" fmla="*/ 87811 h 5822544"/>
              <a:gd name="connsiteX4-107" fmla="*/ 824055 w 6485319"/>
              <a:gd name="connsiteY4-108" fmla="*/ 1515777 h 5822544"/>
              <a:gd name="connsiteX5-109" fmla="*/ 272910 w 6485319"/>
              <a:gd name="connsiteY5-110" fmla="*/ 5223482 h 5822544"/>
              <a:gd name="connsiteX6-111" fmla="*/ 2715486 w 6485319"/>
              <a:gd name="connsiteY6-112" fmla="*/ 5386320 h 5822544"/>
              <a:gd name="connsiteX0-113" fmla="*/ 2715486 w 6485319"/>
              <a:gd name="connsiteY0-114" fmla="*/ 5451296 h 5887520"/>
              <a:gd name="connsiteX1-115" fmla="*/ 5671629 w 6485319"/>
              <a:gd name="connsiteY1-116" fmla="*/ 5764447 h 5887520"/>
              <a:gd name="connsiteX2-117" fmla="*/ 6423190 w 6485319"/>
              <a:gd name="connsiteY2-118" fmla="*/ 3171559 h 5887520"/>
              <a:gd name="connsiteX3-119" fmla="*/ 4406500 w 6485319"/>
              <a:gd name="connsiteY3-120" fmla="*/ 152787 h 5887520"/>
              <a:gd name="connsiteX4-121" fmla="*/ 824055 w 6485319"/>
              <a:gd name="connsiteY4-122" fmla="*/ 1580753 h 5887520"/>
              <a:gd name="connsiteX5-123" fmla="*/ 272910 w 6485319"/>
              <a:gd name="connsiteY5-124" fmla="*/ 5288458 h 5887520"/>
              <a:gd name="connsiteX6-125" fmla="*/ 2715486 w 6485319"/>
              <a:gd name="connsiteY6-126" fmla="*/ 5451296 h 5887520"/>
              <a:gd name="connsiteX0-127" fmla="*/ 2715486 w 6485319"/>
              <a:gd name="connsiteY0-128" fmla="*/ 5438664 h 5874888"/>
              <a:gd name="connsiteX1-129" fmla="*/ 5671629 w 6485319"/>
              <a:gd name="connsiteY1-130" fmla="*/ 5751815 h 5874888"/>
              <a:gd name="connsiteX2-131" fmla="*/ 6423190 w 6485319"/>
              <a:gd name="connsiteY2-132" fmla="*/ 3158927 h 5874888"/>
              <a:gd name="connsiteX3-133" fmla="*/ 4406500 w 6485319"/>
              <a:gd name="connsiteY3-134" fmla="*/ 140155 h 5874888"/>
              <a:gd name="connsiteX4-135" fmla="*/ 824055 w 6485319"/>
              <a:gd name="connsiteY4-136" fmla="*/ 1568121 h 5874888"/>
              <a:gd name="connsiteX5-137" fmla="*/ 272910 w 6485319"/>
              <a:gd name="connsiteY5-138" fmla="*/ 5275826 h 5874888"/>
              <a:gd name="connsiteX6-139" fmla="*/ 2715486 w 6485319"/>
              <a:gd name="connsiteY6-140" fmla="*/ 5438664 h 5874888"/>
              <a:gd name="connsiteX0-141" fmla="*/ 2715486 w 6468348"/>
              <a:gd name="connsiteY0-142" fmla="*/ 5438664 h 5874888"/>
              <a:gd name="connsiteX1-143" fmla="*/ 5671629 w 6468348"/>
              <a:gd name="connsiteY1-144" fmla="*/ 5751815 h 5874888"/>
              <a:gd name="connsiteX2-145" fmla="*/ 6423190 w 6468348"/>
              <a:gd name="connsiteY2-146" fmla="*/ 3158927 h 5874888"/>
              <a:gd name="connsiteX3-147" fmla="*/ 4406500 w 6468348"/>
              <a:gd name="connsiteY3-148" fmla="*/ 140155 h 5874888"/>
              <a:gd name="connsiteX4-149" fmla="*/ 824055 w 6468348"/>
              <a:gd name="connsiteY4-150" fmla="*/ 1568121 h 5874888"/>
              <a:gd name="connsiteX5-151" fmla="*/ 272910 w 6468348"/>
              <a:gd name="connsiteY5-152" fmla="*/ 5275826 h 5874888"/>
              <a:gd name="connsiteX6-153" fmla="*/ 2715486 w 6468348"/>
              <a:gd name="connsiteY6-154" fmla="*/ 5438664 h 5874888"/>
              <a:gd name="connsiteX0-155" fmla="*/ 2774521 w 6527383"/>
              <a:gd name="connsiteY0-156" fmla="*/ 5386466 h 5822690"/>
              <a:gd name="connsiteX1-157" fmla="*/ 5730664 w 6527383"/>
              <a:gd name="connsiteY1-158" fmla="*/ 5699617 h 5822690"/>
              <a:gd name="connsiteX2-159" fmla="*/ 6482225 w 6527383"/>
              <a:gd name="connsiteY2-160" fmla="*/ 3106729 h 5822690"/>
              <a:gd name="connsiteX3-161" fmla="*/ 4465535 w 6527383"/>
              <a:gd name="connsiteY3-162" fmla="*/ 87957 h 5822690"/>
              <a:gd name="connsiteX4-163" fmla="*/ 769169 w 6527383"/>
              <a:gd name="connsiteY4-164" fmla="*/ 1515138 h 5822690"/>
              <a:gd name="connsiteX5-165" fmla="*/ 331945 w 6527383"/>
              <a:gd name="connsiteY5-166" fmla="*/ 5223628 h 5822690"/>
              <a:gd name="connsiteX6-167" fmla="*/ 2774521 w 6527383"/>
              <a:gd name="connsiteY6-168" fmla="*/ 5386466 h 5822690"/>
              <a:gd name="connsiteX0-169" fmla="*/ 2724833 w 6477695"/>
              <a:gd name="connsiteY0-170" fmla="*/ 5408760 h 5844984"/>
              <a:gd name="connsiteX1-171" fmla="*/ 5680976 w 6477695"/>
              <a:gd name="connsiteY1-172" fmla="*/ 5721911 h 5844984"/>
              <a:gd name="connsiteX2-173" fmla="*/ 6432537 w 6477695"/>
              <a:gd name="connsiteY2-174" fmla="*/ 3129023 h 5844984"/>
              <a:gd name="connsiteX3-175" fmla="*/ 4415847 w 6477695"/>
              <a:gd name="connsiteY3-176" fmla="*/ 110251 h 5844984"/>
              <a:gd name="connsiteX4-177" fmla="*/ 719481 w 6477695"/>
              <a:gd name="connsiteY4-178" fmla="*/ 1537432 h 5844984"/>
              <a:gd name="connsiteX5-179" fmla="*/ 282257 w 6477695"/>
              <a:gd name="connsiteY5-180" fmla="*/ 5245922 h 5844984"/>
              <a:gd name="connsiteX6-181" fmla="*/ 2724833 w 6477695"/>
              <a:gd name="connsiteY6-182" fmla="*/ 5408760 h 5844984"/>
              <a:gd name="connsiteX0-183" fmla="*/ 2749254 w 6502116"/>
              <a:gd name="connsiteY0-184" fmla="*/ 5396798 h 5833022"/>
              <a:gd name="connsiteX1-185" fmla="*/ 5705397 w 6502116"/>
              <a:gd name="connsiteY1-186" fmla="*/ 5709949 h 5833022"/>
              <a:gd name="connsiteX2-187" fmla="*/ 6456958 w 6502116"/>
              <a:gd name="connsiteY2-188" fmla="*/ 3117061 h 5833022"/>
              <a:gd name="connsiteX3-189" fmla="*/ 4440268 w 6502116"/>
              <a:gd name="connsiteY3-190" fmla="*/ 98289 h 5833022"/>
              <a:gd name="connsiteX4-191" fmla="*/ 743902 w 6502116"/>
              <a:gd name="connsiteY4-192" fmla="*/ 1525470 h 5833022"/>
              <a:gd name="connsiteX5-193" fmla="*/ 306678 w 6502116"/>
              <a:gd name="connsiteY5-194" fmla="*/ 5233960 h 5833022"/>
              <a:gd name="connsiteX6-195" fmla="*/ 2749254 w 6502116"/>
              <a:gd name="connsiteY6-196" fmla="*/ 5396798 h 5833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02116" h="5833022">
                <a:moveTo>
                  <a:pt x="2749254" y="5396798"/>
                </a:moveTo>
                <a:cubicBezTo>
                  <a:pt x="3649040" y="5476129"/>
                  <a:pt x="5087446" y="6089905"/>
                  <a:pt x="5705397" y="5709949"/>
                </a:cubicBezTo>
                <a:cubicBezTo>
                  <a:pt x="6323348" y="5329993"/>
                  <a:pt x="6622684" y="4380744"/>
                  <a:pt x="6456958" y="3117061"/>
                </a:cubicBezTo>
                <a:cubicBezTo>
                  <a:pt x="6291232" y="1853378"/>
                  <a:pt x="5392444" y="363554"/>
                  <a:pt x="4440268" y="98289"/>
                </a:cubicBezTo>
                <a:cubicBezTo>
                  <a:pt x="3488092" y="-166976"/>
                  <a:pt x="1806572" y="40179"/>
                  <a:pt x="743902" y="1525470"/>
                </a:cubicBezTo>
                <a:cubicBezTo>
                  <a:pt x="-318768" y="3010761"/>
                  <a:pt x="-27547" y="4588739"/>
                  <a:pt x="306678" y="5233960"/>
                </a:cubicBezTo>
                <a:cubicBezTo>
                  <a:pt x="640903" y="5879181"/>
                  <a:pt x="1849468" y="5317467"/>
                  <a:pt x="2749254" y="53967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8" name="任意多边形: 形状 177"/>
          <p:cNvSpPr/>
          <p:nvPr/>
        </p:nvSpPr>
        <p:spPr>
          <a:xfrm>
            <a:off x="0" y="0"/>
            <a:ext cx="3803874" cy="3204808"/>
          </a:xfrm>
          <a:custGeom>
            <a:avLst/>
            <a:gdLst>
              <a:gd name="connsiteX0" fmla="*/ 3657980 w 3803874"/>
              <a:gd name="connsiteY0" fmla="*/ 0 h 3204808"/>
              <a:gd name="connsiteX1" fmla="*/ 3790093 w 3803874"/>
              <a:gd name="connsiteY1" fmla="*/ 0 h 3204808"/>
              <a:gd name="connsiteX2" fmla="*/ 3803874 w 3803874"/>
              <a:gd name="connsiteY2" fmla="*/ 272932 h 3204808"/>
              <a:gd name="connsiteX3" fmla="*/ 871998 w 3803874"/>
              <a:gd name="connsiteY3" fmla="*/ 3204808 h 3204808"/>
              <a:gd name="connsiteX4" fmla="*/ 148 w 3803874"/>
              <a:gd name="connsiteY4" fmla="*/ 3072997 h 3204808"/>
              <a:gd name="connsiteX5" fmla="*/ 0 w 3803874"/>
              <a:gd name="connsiteY5" fmla="*/ 3072943 h 3204808"/>
              <a:gd name="connsiteX6" fmla="*/ 0 w 3803874"/>
              <a:gd name="connsiteY6" fmla="*/ 2932393 h 3204808"/>
              <a:gd name="connsiteX7" fmla="*/ 39433 w 3803874"/>
              <a:gd name="connsiteY7" fmla="*/ 2946825 h 3204808"/>
              <a:gd name="connsiteX8" fmla="*/ 871997 w 3803874"/>
              <a:gd name="connsiteY8" fmla="*/ 3072697 h 3204808"/>
              <a:gd name="connsiteX9" fmla="*/ 3671762 w 3803874"/>
              <a:gd name="connsiteY9" fmla="*/ 272932 h 320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3874" h="3204808">
                <a:moveTo>
                  <a:pt x="3657980" y="0"/>
                </a:moveTo>
                <a:lnTo>
                  <a:pt x="3790093" y="0"/>
                </a:lnTo>
                <a:lnTo>
                  <a:pt x="3803874" y="272932"/>
                </a:lnTo>
                <a:cubicBezTo>
                  <a:pt x="3803874" y="1892162"/>
                  <a:pt x="2491228" y="3204808"/>
                  <a:pt x="871998" y="3204808"/>
                </a:cubicBezTo>
                <a:cubicBezTo>
                  <a:pt x="568393" y="3204808"/>
                  <a:pt x="275565" y="3158660"/>
                  <a:pt x="148" y="3072997"/>
                </a:cubicBezTo>
                <a:lnTo>
                  <a:pt x="0" y="3072943"/>
                </a:lnTo>
                <a:lnTo>
                  <a:pt x="0" y="2932393"/>
                </a:lnTo>
                <a:lnTo>
                  <a:pt x="39433" y="2946825"/>
                </a:lnTo>
                <a:cubicBezTo>
                  <a:pt x="302439" y="3028629"/>
                  <a:pt x="582072" y="3072697"/>
                  <a:pt x="871997" y="3072697"/>
                </a:cubicBezTo>
                <a:cubicBezTo>
                  <a:pt x="2418265" y="3072697"/>
                  <a:pt x="3671762" y="1819200"/>
                  <a:pt x="3671762" y="2729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729841" y="152329"/>
            <a:ext cx="492476" cy="4924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9" name="文本框 158"/>
          <p:cNvSpPr txBox="1"/>
          <p:nvPr/>
        </p:nvSpPr>
        <p:spPr>
          <a:xfrm>
            <a:off x="791845" y="102235"/>
            <a:ext cx="3984625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Оформление делового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письма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. Адресование.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Freeform 192"/>
          <p:cNvSpPr/>
          <p:nvPr/>
        </p:nvSpPr>
        <p:spPr>
          <a:xfrm>
            <a:off x="2218690" y="937260"/>
            <a:ext cx="354330" cy="308610"/>
          </a:xfrm>
          <a:custGeom>
            <a:avLst/>
            <a:gdLst>
              <a:gd name="T0" fmla="*/ 407031 w 604011"/>
              <a:gd name="T1" fmla="*/ 407031 w 604011"/>
              <a:gd name="T2" fmla="*/ 407031 w 604011"/>
              <a:gd name="T3" fmla="*/ 407031 w 604011"/>
              <a:gd name="T4" fmla="*/ 407031 w 604011"/>
              <a:gd name="T5" fmla="*/ 407031 w 604011"/>
              <a:gd name="T6" fmla="*/ 407031 w 604011"/>
              <a:gd name="T7" fmla="*/ 407031 w 604011"/>
              <a:gd name="T8" fmla="*/ 407031 w 604011"/>
              <a:gd name="T9" fmla="*/ 407031 w 604011"/>
              <a:gd name="T10" fmla="*/ 407031 w 604011"/>
              <a:gd name="T11" fmla="*/ 407031 w 604011"/>
              <a:gd name="T12" fmla="*/ 407031 w 604011"/>
              <a:gd name="T13" fmla="*/ 407031 w 604011"/>
              <a:gd name="T14" fmla="*/ 407031 w 604011"/>
              <a:gd name="T15" fmla="*/ 407031 w 604011"/>
              <a:gd name="T16" fmla="*/ 407031 w 604011"/>
              <a:gd name="T17" fmla="*/ 407031 w 604011"/>
              <a:gd name="T18" fmla="*/ 407031 w 604011"/>
              <a:gd name="T19" fmla="*/ 407031 w 604011"/>
              <a:gd name="T20" fmla="*/ 407031 w 604011"/>
              <a:gd name="T21" fmla="*/ 407031 w 604011"/>
              <a:gd name="T22" fmla="*/ 407031 w 604011"/>
              <a:gd name="T23" fmla="*/ 407031 w 604011"/>
              <a:gd name="T24" fmla="*/ 407031 w 604011"/>
              <a:gd name="T25" fmla="*/ 407031 w 604011"/>
              <a:gd name="T26" fmla="*/ 407031 w 604011"/>
              <a:gd name="T27" fmla="*/ 407031 w 604011"/>
              <a:gd name="T28" fmla="*/ 407031 w 604011"/>
              <a:gd name="T29" fmla="*/ 407031 w 604011"/>
              <a:gd name="T30" fmla="*/ 407031 w 604011"/>
              <a:gd name="T31" fmla="*/ 407031 w 604011"/>
              <a:gd name="T32" fmla="*/ 407031 w 604011"/>
              <a:gd name="T33" fmla="*/ 407031 w 604011"/>
              <a:gd name="T34" fmla="*/ 407031 w 604011"/>
              <a:gd name="T35" fmla="*/ 407031 w 604011"/>
              <a:gd name="T36" fmla="*/ 407031 w 604011"/>
              <a:gd name="T37" fmla="*/ 407031 w 604011"/>
              <a:gd name="T38" fmla="*/ 407031 w 604011"/>
              <a:gd name="T39" fmla="*/ 407031 w 604011"/>
              <a:gd name="T40" fmla="*/ 407031 w 604011"/>
              <a:gd name="T41" fmla="*/ 407031 w 604011"/>
              <a:gd name="T42" fmla="*/ 407031 w 604011"/>
              <a:gd name="T43" fmla="*/ 407031 w 604011"/>
              <a:gd name="T44" fmla="*/ 407031 w 604011"/>
              <a:gd name="T45" fmla="*/ 407031 w 604011"/>
              <a:gd name="T46" fmla="*/ 407031 w 604011"/>
              <a:gd name="T47" fmla="*/ 407031 w 604011"/>
              <a:gd name="T48" fmla="*/ 407031 w 604011"/>
              <a:gd name="T49" fmla="*/ 407031 w 604011"/>
              <a:gd name="T50" fmla="*/ 407031 w 604011"/>
              <a:gd name="T51" fmla="*/ 407031 w 604011"/>
              <a:gd name="connsiteX0" fmla="*/ 8244 w 9513"/>
              <a:gd name="connsiteY0" fmla="*/ 766 h 9997"/>
              <a:gd name="connsiteX1" fmla="*/ 4753 w 9513"/>
              <a:gd name="connsiteY1" fmla="*/ 0 h 9997"/>
              <a:gd name="connsiteX2" fmla="*/ 1282 w 9513"/>
              <a:gd name="connsiteY2" fmla="*/ 757 h 9997"/>
              <a:gd name="connsiteX3" fmla="*/ 122 w 9513"/>
              <a:gd name="connsiteY3" fmla="*/ 3816 h 9997"/>
              <a:gd name="connsiteX4" fmla="*/ 4753 w 9513"/>
              <a:gd name="connsiteY4" fmla="*/ 9997 h 9997"/>
              <a:gd name="connsiteX5" fmla="*/ 9394 w 9513"/>
              <a:gd name="connsiteY5" fmla="*/ 3801 h 9997"/>
              <a:gd name="connsiteX6" fmla="*/ 8244 w 9513"/>
              <a:gd name="connsiteY6" fmla="*/ 766 h 9997"/>
              <a:gd name="connsiteX7" fmla="*/ 1654 w 9513"/>
              <a:gd name="connsiteY7" fmla="*/ 1494 h 9997"/>
              <a:gd name="connsiteX8" fmla="*/ 4753 w 9513"/>
              <a:gd name="connsiteY8" fmla="*/ 833 h 9997"/>
              <a:gd name="connsiteX9" fmla="*/ 7869 w 9513"/>
              <a:gd name="connsiteY9" fmla="*/ 1499 h 9997"/>
              <a:gd name="connsiteX10" fmla="*/ 8640 w 9513"/>
              <a:gd name="connsiteY10" fmla="*/ 3545 h 9997"/>
              <a:gd name="connsiteX11" fmla="*/ 8466 w 9513"/>
              <a:gd name="connsiteY11" fmla="*/ 4052 h 9997"/>
              <a:gd name="connsiteX12" fmla="*/ 3431 w 9513"/>
              <a:gd name="connsiteY12" fmla="*/ 2484 h 9997"/>
              <a:gd name="connsiteX13" fmla="*/ 1654 w 9513"/>
              <a:gd name="connsiteY13" fmla="*/ 1494 h 9997"/>
              <a:gd name="connsiteX14" fmla="*/ 876 w 9513"/>
              <a:gd name="connsiteY14" fmla="*/ 3558 h 9997"/>
              <a:gd name="connsiteX15" fmla="*/ 869 w 9513"/>
              <a:gd name="connsiteY15" fmla="*/ 3533 h 9997"/>
              <a:gd name="connsiteX16" fmla="*/ 860 w 9513"/>
              <a:gd name="connsiteY16" fmla="*/ 3497 h 9997"/>
              <a:gd name="connsiteX17" fmla="*/ 822 w 9513"/>
              <a:gd name="connsiteY17" fmla="*/ 3321 h 9997"/>
              <a:gd name="connsiteX18" fmla="*/ 8127 w 9513"/>
              <a:gd name="connsiteY18" fmla="*/ 4831 h 9997"/>
              <a:gd name="connsiteX19" fmla="*/ 7725 w 9513"/>
              <a:gd name="connsiteY19" fmla="*/ 5652 h 9997"/>
              <a:gd name="connsiteX20" fmla="*/ 1152 w 9513"/>
              <a:gd name="connsiteY20" fmla="*/ 4307 h 9997"/>
              <a:gd name="connsiteX21" fmla="*/ 876 w 9513"/>
              <a:gd name="connsiteY21" fmla="*/ 3558 h 9997"/>
              <a:gd name="connsiteX22" fmla="*/ 4754 w 9513"/>
              <a:gd name="connsiteY22" fmla="*/ 9164 h 9997"/>
              <a:gd name="connsiteX23" fmla="*/ 1559 w 9513"/>
              <a:gd name="connsiteY23" fmla="*/ 5238 h 9997"/>
              <a:gd name="connsiteX24" fmla="*/ 7313 w 9513"/>
              <a:gd name="connsiteY24" fmla="*/ 6417 h 9997"/>
              <a:gd name="connsiteX25" fmla="*/ 4754 w 9513"/>
              <a:gd name="connsiteY25" fmla="*/ 9164 h 9997"/>
              <a:gd name="connsiteX0-1" fmla="*/ 8665 w 9999"/>
              <a:gd name="connsiteY0-2" fmla="*/ 766 h 10000"/>
              <a:gd name="connsiteX1-3" fmla="*/ 4995 w 9999"/>
              <a:gd name="connsiteY1-4" fmla="*/ 0 h 10000"/>
              <a:gd name="connsiteX2-5" fmla="*/ 1347 w 9999"/>
              <a:gd name="connsiteY2-6" fmla="*/ 757 h 10000"/>
              <a:gd name="connsiteX3-7" fmla="*/ 127 w 9999"/>
              <a:gd name="connsiteY3-8" fmla="*/ 3817 h 10000"/>
              <a:gd name="connsiteX4-9" fmla="*/ 4995 w 9999"/>
              <a:gd name="connsiteY4-10" fmla="*/ 10000 h 10000"/>
              <a:gd name="connsiteX5-11" fmla="*/ 9874 w 9999"/>
              <a:gd name="connsiteY5-12" fmla="*/ 3802 h 10000"/>
              <a:gd name="connsiteX6-13" fmla="*/ 8665 w 9999"/>
              <a:gd name="connsiteY6-14" fmla="*/ 766 h 10000"/>
              <a:gd name="connsiteX7-15" fmla="*/ 3606 w 9999"/>
              <a:gd name="connsiteY7-16" fmla="*/ 2485 h 10000"/>
              <a:gd name="connsiteX8-17" fmla="*/ 4995 w 9999"/>
              <a:gd name="connsiteY8-18" fmla="*/ 833 h 10000"/>
              <a:gd name="connsiteX9-19" fmla="*/ 8271 w 9999"/>
              <a:gd name="connsiteY9-20" fmla="*/ 1499 h 10000"/>
              <a:gd name="connsiteX10-21" fmla="*/ 9081 w 9999"/>
              <a:gd name="connsiteY10-22" fmla="*/ 3546 h 10000"/>
              <a:gd name="connsiteX11-23" fmla="*/ 8898 w 9999"/>
              <a:gd name="connsiteY11-24" fmla="*/ 4053 h 10000"/>
              <a:gd name="connsiteX12-25" fmla="*/ 3606 w 9999"/>
              <a:gd name="connsiteY12-26" fmla="*/ 2485 h 10000"/>
              <a:gd name="connsiteX13-27" fmla="*/ 920 w 9999"/>
              <a:gd name="connsiteY13-28" fmla="*/ 3559 h 10000"/>
              <a:gd name="connsiteX14-29" fmla="*/ 912 w 9999"/>
              <a:gd name="connsiteY14-30" fmla="*/ 3534 h 10000"/>
              <a:gd name="connsiteX15-31" fmla="*/ 903 w 9999"/>
              <a:gd name="connsiteY15-32" fmla="*/ 3498 h 10000"/>
              <a:gd name="connsiteX16-33" fmla="*/ 863 w 9999"/>
              <a:gd name="connsiteY16-34" fmla="*/ 3322 h 10000"/>
              <a:gd name="connsiteX17-35" fmla="*/ 8542 w 9999"/>
              <a:gd name="connsiteY17-36" fmla="*/ 4832 h 10000"/>
              <a:gd name="connsiteX18-37" fmla="*/ 8119 w 9999"/>
              <a:gd name="connsiteY18-38" fmla="*/ 5654 h 10000"/>
              <a:gd name="connsiteX19-39" fmla="*/ 1210 w 9999"/>
              <a:gd name="connsiteY19-40" fmla="*/ 4308 h 10000"/>
              <a:gd name="connsiteX20-41" fmla="*/ 920 w 9999"/>
              <a:gd name="connsiteY20-42" fmla="*/ 3559 h 10000"/>
              <a:gd name="connsiteX21-43" fmla="*/ 4996 w 9999"/>
              <a:gd name="connsiteY21-44" fmla="*/ 9167 h 10000"/>
              <a:gd name="connsiteX22-45" fmla="*/ 1638 w 9999"/>
              <a:gd name="connsiteY22-46" fmla="*/ 5240 h 10000"/>
              <a:gd name="connsiteX23-47" fmla="*/ 7686 w 9999"/>
              <a:gd name="connsiteY23-48" fmla="*/ 6419 h 10000"/>
              <a:gd name="connsiteX24-49" fmla="*/ 4996 w 9999"/>
              <a:gd name="connsiteY24-50" fmla="*/ 9167 h 10000"/>
              <a:gd name="connsiteX0-51" fmla="*/ 8666 w 10000"/>
              <a:gd name="connsiteY0-52" fmla="*/ 766 h 10000"/>
              <a:gd name="connsiteX1-53" fmla="*/ 4995 w 10000"/>
              <a:gd name="connsiteY1-54" fmla="*/ 0 h 10000"/>
              <a:gd name="connsiteX2-55" fmla="*/ 1347 w 10000"/>
              <a:gd name="connsiteY2-56" fmla="*/ 757 h 10000"/>
              <a:gd name="connsiteX3-57" fmla="*/ 127 w 10000"/>
              <a:gd name="connsiteY3-58" fmla="*/ 3817 h 10000"/>
              <a:gd name="connsiteX4-59" fmla="*/ 4995 w 10000"/>
              <a:gd name="connsiteY4-60" fmla="*/ 10000 h 10000"/>
              <a:gd name="connsiteX5-61" fmla="*/ 9875 w 10000"/>
              <a:gd name="connsiteY5-62" fmla="*/ 3802 h 10000"/>
              <a:gd name="connsiteX6-63" fmla="*/ 8666 w 10000"/>
              <a:gd name="connsiteY6-64" fmla="*/ 766 h 10000"/>
              <a:gd name="connsiteX7-65" fmla="*/ 8899 w 10000"/>
              <a:gd name="connsiteY7-66" fmla="*/ 4053 h 10000"/>
              <a:gd name="connsiteX8-67" fmla="*/ 4995 w 10000"/>
              <a:gd name="connsiteY8-68" fmla="*/ 833 h 10000"/>
              <a:gd name="connsiteX9-69" fmla="*/ 8272 w 10000"/>
              <a:gd name="connsiteY9-70" fmla="*/ 1499 h 10000"/>
              <a:gd name="connsiteX10-71" fmla="*/ 9082 w 10000"/>
              <a:gd name="connsiteY10-72" fmla="*/ 3546 h 10000"/>
              <a:gd name="connsiteX11-73" fmla="*/ 8899 w 10000"/>
              <a:gd name="connsiteY11-74" fmla="*/ 4053 h 10000"/>
              <a:gd name="connsiteX12-75" fmla="*/ 920 w 10000"/>
              <a:gd name="connsiteY12-76" fmla="*/ 3559 h 10000"/>
              <a:gd name="connsiteX13-77" fmla="*/ 912 w 10000"/>
              <a:gd name="connsiteY13-78" fmla="*/ 3534 h 10000"/>
              <a:gd name="connsiteX14-79" fmla="*/ 903 w 10000"/>
              <a:gd name="connsiteY14-80" fmla="*/ 3498 h 10000"/>
              <a:gd name="connsiteX15-81" fmla="*/ 863 w 10000"/>
              <a:gd name="connsiteY15-82" fmla="*/ 3322 h 10000"/>
              <a:gd name="connsiteX16-83" fmla="*/ 8543 w 10000"/>
              <a:gd name="connsiteY16-84" fmla="*/ 4832 h 10000"/>
              <a:gd name="connsiteX17-85" fmla="*/ 8120 w 10000"/>
              <a:gd name="connsiteY17-86" fmla="*/ 5654 h 10000"/>
              <a:gd name="connsiteX18-87" fmla="*/ 1210 w 10000"/>
              <a:gd name="connsiteY18-88" fmla="*/ 4308 h 10000"/>
              <a:gd name="connsiteX19-89" fmla="*/ 920 w 10000"/>
              <a:gd name="connsiteY19-90" fmla="*/ 3559 h 10000"/>
              <a:gd name="connsiteX20-91" fmla="*/ 4996 w 10000"/>
              <a:gd name="connsiteY20-92" fmla="*/ 9167 h 10000"/>
              <a:gd name="connsiteX21-93" fmla="*/ 1638 w 10000"/>
              <a:gd name="connsiteY21-94" fmla="*/ 5240 h 10000"/>
              <a:gd name="connsiteX22-95" fmla="*/ 7687 w 10000"/>
              <a:gd name="connsiteY22-96" fmla="*/ 6419 h 10000"/>
              <a:gd name="connsiteX23-97" fmla="*/ 4996 w 10000"/>
              <a:gd name="connsiteY23-98" fmla="*/ 9167 h 10000"/>
              <a:gd name="connsiteX0-99" fmla="*/ 8666 w 10000"/>
              <a:gd name="connsiteY0-100" fmla="*/ 766 h 10000"/>
              <a:gd name="connsiteX1-101" fmla="*/ 4995 w 10000"/>
              <a:gd name="connsiteY1-102" fmla="*/ 0 h 10000"/>
              <a:gd name="connsiteX2-103" fmla="*/ 1347 w 10000"/>
              <a:gd name="connsiteY2-104" fmla="*/ 757 h 10000"/>
              <a:gd name="connsiteX3-105" fmla="*/ 127 w 10000"/>
              <a:gd name="connsiteY3-106" fmla="*/ 3817 h 10000"/>
              <a:gd name="connsiteX4-107" fmla="*/ 4995 w 10000"/>
              <a:gd name="connsiteY4-108" fmla="*/ 10000 h 10000"/>
              <a:gd name="connsiteX5-109" fmla="*/ 9875 w 10000"/>
              <a:gd name="connsiteY5-110" fmla="*/ 3802 h 10000"/>
              <a:gd name="connsiteX6-111" fmla="*/ 8666 w 10000"/>
              <a:gd name="connsiteY6-112" fmla="*/ 766 h 10000"/>
              <a:gd name="connsiteX7-113" fmla="*/ 8899 w 10000"/>
              <a:gd name="connsiteY7-114" fmla="*/ 4053 h 10000"/>
              <a:gd name="connsiteX8-115" fmla="*/ 8272 w 10000"/>
              <a:gd name="connsiteY8-116" fmla="*/ 1499 h 10000"/>
              <a:gd name="connsiteX9-117" fmla="*/ 9082 w 10000"/>
              <a:gd name="connsiteY9-118" fmla="*/ 3546 h 10000"/>
              <a:gd name="connsiteX10-119" fmla="*/ 8899 w 10000"/>
              <a:gd name="connsiteY10-120" fmla="*/ 4053 h 10000"/>
              <a:gd name="connsiteX11-121" fmla="*/ 920 w 10000"/>
              <a:gd name="connsiteY11-122" fmla="*/ 3559 h 10000"/>
              <a:gd name="connsiteX12-123" fmla="*/ 912 w 10000"/>
              <a:gd name="connsiteY12-124" fmla="*/ 3534 h 10000"/>
              <a:gd name="connsiteX13-125" fmla="*/ 903 w 10000"/>
              <a:gd name="connsiteY13-126" fmla="*/ 3498 h 10000"/>
              <a:gd name="connsiteX14-127" fmla="*/ 863 w 10000"/>
              <a:gd name="connsiteY14-128" fmla="*/ 3322 h 10000"/>
              <a:gd name="connsiteX15-129" fmla="*/ 8543 w 10000"/>
              <a:gd name="connsiteY15-130" fmla="*/ 4832 h 10000"/>
              <a:gd name="connsiteX16-131" fmla="*/ 8120 w 10000"/>
              <a:gd name="connsiteY16-132" fmla="*/ 5654 h 10000"/>
              <a:gd name="connsiteX17-133" fmla="*/ 1210 w 10000"/>
              <a:gd name="connsiteY17-134" fmla="*/ 4308 h 10000"/>
              <a:gd name="connsiteX18-135" fmla="*/ 920 w 10000"/>
              <a:gd name="connsiteY18-136" fmla="*/ 3559 h 10000"/>
              <a:gd name="connsiteX19-137" fmla="*/ 4996 w 10000"/>
              <a:gd name="connsiteY19-138" fmla="*/ 9167 h 10000"/>
              <a:gd name="connsiteX20-139" fmla="*/ 1638 w 10000"/>
              <a:gd name="connsiteY20-140" fmla="*/ 5240 h 10000"/>
              <a:gd name="connsiteX21-141" fmla="*/ 7687 w 10000"/>
              <a:gd name="connsiteY21-142" fmla="*/ 6419 h 10000"/>
              <a:gd name="connsiteX22-143" fmla="*/ 4996 w 10000"/>
              <a:gd name="connsiteY22-144" fmla="*/ 9167 h 10000"/>
              <a:gd name="connsiteX0-145" fmla="*/ 8666 w 10000"/>
              <a:gd name="connsiteY0-146" fmla="*/ 766 h 10000"/>
              <a:gd name="connsiteX1-147" fmla="*/ 4995 w 10000"/>
              <a:gd name="connsiteY1-148" fmla="*/ 0 h 10000"/>
              <a:gd name="connsiteX2-149" fmla="*/ 1347 w 10000"/>
              <a:gd name="connsiteY2-150" fmla="*/ 757 h 10000"/>
              <a:gd name="connsiteX3-151" fmla="*/ 127 w 10000"/>
              <a:gd name="connsiteY3-152" fmla="*/ 3817 h 10000"/>
              <a:gd name="connsiteX4-153" fmla="*/ 4995 w 10000"/>
              <a:gd name="connsiteY4-154" fmla="*/ 10000 h 10000"/>
              <a:gd name="connsiteX5-155" fmla="*/ 9875 w 10000"/>
              <a:gd name="connsiteY5-156" fmla="*/ 3802 h 10000"/>
              <a:gd name="connsiteX6-157" fmla="*/ 8666 w 10000"/>
              <a:gd name="connsiteY6-158" fmla="*/ 766 h 10000"/>
              <a:gd name="connsiteX7-159" fmla="*/ 8899 w 10000"/>
              <a:gd name="connsiteY7-160" fmla="*/ 4053 h 10000"/>
              <a:gd name="connsiteX8-161" fmla="*/ 9082 w 10000"/>
              <a:gd name="connsiteY8-162" fmla="*/ 3546 h 10000"/>
              <a:gd name="connsiteX9-163" fmla="*/ 8899 w 10000"/>
              <a:gd name="connsiteY9-164" fmla="*/ 4053 h 10000"/>
              <a:gd name="connsiteX10-165" fmla="*/ 920 w 10000"/>
              <a:gd name="connsiteY10-166" fmla="*/ 3559 h 10000"/>
              <a:gd name="connsiteX11-167" fmla="*/ 912 w 10000"/>
              <a:gd name="connsiteY11-168" fmla="*/ 3534 h 10000"/>
              <a:gd name="connsiteX12-169" fmla="*/ 903 w 10000"/>
              <a:gd name="connsiteY12-170" fmla="*/ 3498 h 10000"/>
              <a:gd name="connsiteX13-171" fmla="*/ 863 w 10000"/>
              <a:gd name="connsiteY13-172" fmla="*/ 3322 h 10000"/>
              <a:gd name="connsiteX14-173" fmla="*/ 8543 w 10000"/>
              <a:gd name="connsiteY14-174" fmla="*/ 4832 h 10000"/>
              <a:gd name="connsiteX15-175" fmla="*/ 8120 w 10000"/>
              <a:gd name="connsiteY15-176" fmla="*/ 5654 h 10000"/>
              <a:gd name="connsiteX16-177" fmla="*/ 1210 w 10000"/>
              <a:gd name="connsiteY16-178" fmla="*/ 4308 h 10000"/>
              <a:gd name="connsiteX17-179" fmla="*/ 920 w 10000"/>
              <a:gd name="connsiteY17-180" fmla="*/ 3559 h 10000"/>
              <a:gd name="connsiteX18-181" fmla="*/ 4996 w 10000"/>
              <a:gd name="connsiteY18-182" fmla="*/ 9167 h 10000"/>
              <a:gd name="connsiteX19-183" fmla="*/ 1638 w 10000"/>
              <a:gd name="connsiteY19-184" fmla="*/ 5240 h 10000"/>
              <a:gd name="connsiteX20-185" fmla="*/ 7687 w 10000"/>
              <a:gd name="connsiteY20-186" fmla="*/ 6419 h 10000"/>
              <a:gd name="connsiteX21-187" fmla="*/ 4996 w 10000"/>
              <a:gd name="connsiteY21-188" fmla="*/ 9167 h 10000"/>
              <a:gd name="connsiteX0-189" fmla="*/ 8666 w 10000"/>
              <a:gd name="connsiteY0-190" fmla="*/ 766 h 10000"/>
              <a:gd name="connsiteX1-191" fmla="*/ 4995 w 10000"/>
              <a:gd name="connsiteY1-192" fmla="*/ 0 h 10000"/>
              <a:gd name="connsiteX2-193" fmla="*/ 1347 w 10000"/>
              <a:gd name="connsiteY2-194" fmla="*/ 757 h 10000"/>
              <a:gd name="connsiteX3-195" fmla="*/ 127 w 10000"/>
              <a:gd name="connsiteY3-196" fmla="*/ 3817 h 10000"/>
              <a:gd name="connsiteX4-197" fmla="*/ 4995 w 10000"/>
              <a:gd name="connsiteY4-198" fmla="*/ 10000 h 10000"/>
              <a:gd name="connsiteX5-199" fmla="*/ 9875 w 10000"/>
              <a:gd name="connsiteY5-200" fmla="*/ 3802 h 10000"/>
              <a:gd name="connsiteX6-201" fmla="*/ 8666 w 10000"/>
              <a:gd name="connsiteY6-202" fmla="*/ 766 h 10000"/>
              <a:gd name="connsiteX7-203" fmla="*/ 920 w 10000"/>
              <a:gd name="connsiteY7-204" fmla="*/ 3559 h 10000"/>
              <a:gd name="connsiteX8-205" fmla="*/ 912 w 10000"/>
              <a:gd name="connsiteY8-206" fmla="*/ 3534 h 10000"/>
              <a:gd name="connsiteX9-207" fmla="*/ 903 w 10000"/>
              <a:gd name="connsiteY9-208" fmla="*/ 3498 h 10000"/>
              <a:gd name="connsiteX10-209" fmla="*/ 863 w 10000"/>
              <a:gd name="connsiteY10-210" fmla="*/ 3322 h 10000"/>
              <a:gd name="connsiteX11-211" fmla="*/ 8543 w 10000"/>
              <a:gd name="connsiteY11-212" fmla="*/ 4832 h 10000"/>
              <a:gd name="connsiteX12-213" fmla="*/ 8120 w 10000"/>
              <a:gd name="connsiteY12-214" fmla="*/ 5654 h 10000"/>
              <a:gd name="connsiteX13-215" fmla="*/ 1210 w 10000"/>
              <a:gd name="connsiteY13-216" fmla="*/ 4308 h 10000"/>
              <a:gd name="connsiteX14-217" fmla="*/ 920 w 10000"/>
              <a:gd name="connsiteY14-218" fmla="*/ 3559 h 10000"/>
              <a:gd name="connsiteX15-219" fmla="*/ 4996 w 10000"/>
              <a:gd name="connsiteY15-220" fmla="*/ 9167 h 10000"/>
              <a:gd name="connsiteX16-221" fmla="*/ 1638 w 10000"/>
              <a:gd name="connsiteY16-222" fmla="*/ 5240 h 10000"/>
              <a:gd name="connsiteX17-223" fmla="*/ 7687 w 10000"/>
              <a:gd name="connsiteY17-224" fmla="*/ 6419 h 10000"/>
              <a:gd name="connsiteX18-225" fmla="*/ 4996 w 10000"/>
              <a:gd name="connsiteY18-226" fmla="*/ 9167 h 10000"/>
              <a:gd name="connsiteX0-227" fmla="*/ 8666 w 10000"/>
              <a:gd name="connsiteY0-228" fmla="*/ 766 h 10000"/>
              <a:gd name="connsiteX1-229" fmla="*/ 4995 w 10000"/>
              <a:gd name="connsiteY1-230" fmla="*/ 0 h 10000"/>
              <a:gd name="connsiteX2-231" fmla="*/ 1347 w 10000"/>
              <a:gd name="connsiteY2-232" fmla="*/ 757 h 10000"/>
              <a:gd name="connsiteX3-233" fmla="*/ 127 w 10000"/>
              <a:gd name="connsiteY3-234" fmla="*/ 3817 h 10000"/>
              <a:gd name="connsiteX4-235" fmla="*/ 4995 w 10000"/>
              <a:gd name="connsiteY4-236" fmla="*/ 10000 h 10000"/>
              <a:gd name="connsiteX5-237" fmla="*/ 9875 w 10000"/>
              <a:gd name="connsiteY5-238" fmla="*/ 3802 h 10000"/>
              <a:gd name="connsiteX6-239" fmla="*/ 8666 w 10000"/>
              <a:gd name="connsiteY6-240" fmla="*/ 766 h 10000"/>
              <a:gd name="connsiteX7-241" fmla="*/ 1210 w 10000"/>
              <a:gd name="connsiteY7-242" fmla="*/ 4308 h 10000"/>
              <a:gd name="connsiteX8-243" fmla="*/ 912 w 10000"/>
              <a:gd name="connsiteY8-244" fmla="*/ 3534 h 10000"/>
              <a:gd name="connsiteX9-245" fmla="*/ 903 w 10000"/>
              <a:gd name="connsiteY9-246" fmla="*/ 3498 h 10000"/>
              <a:gd name="connsiteX10-247" fmla="*/ 863 w 10000"/>
              <a:gd name="connsiteY10-248" fmla="*/ 3322 h 10000"/>
              <a:gd name="connsiteX11-249" fmla="*/ 8543 w 10000"/>
              <a:gd name="connsiteY11-250" fmla="*/ 4832 h 10000"/>
              <a:gd name="connsiteX12-251" fmla="*/ 8120 w 10000"/>
              <a:gd name="connsiteY12-252" fmla="*/ 5654 h 10000"/>
              <a:gd name="connsiteX13-253" fmla="*/ 1210 w 10000"/>
              <a:gd name="connsiteY13-254" fmla="*/ 4308 h 10000"/>
              <a:gd name="connsiteX14-255" fmla="*/ 4996 w 10000"/>
              <a:gd name="connsiteY14-256" fmla="*/ 9167 h 10000"/>
              <a:gd name="connsiteX15-257" fmla="*/ 1638 w 10000"/>
              <a:gd name="connsiteY15-258" fmla="*/ 5240 h 10000"/>
              <a:gd name="connsiteX16-259" fmla="*/ 7687 w 10000"/>
              <a:gd name="connsiteY16-260" fmla="*/ 6419 h 10000"/>
              <a:gd name="connsiteX17-261" fmla="*/ 4996 w 10000"/>
              <a:gd name="connsiteY17-262" fmla="*/ 9167 h 10000"/>
              <a:gd name="connsiteX0-263" fmla="*/ 8666 w 10000"/>
              <a:gd name="connsiteY0-264" fmla="*/ 766 h 10000"/>
              <a:gd name="connsiteX1-265" fmla="*/ 4995 w 10000"/>
              <a:gd name="connsiteY1-266" fmla="*/ 0 h 10000"/>
              <a:gd name="connsiteX2-267" fmla="*/ 1347 w 10000"/>
              <a:gd name="connsiteY2-268" fmla="*/ 757 h 10000"/>
              <a:gd name="connsiteX3-269" fmla="*/ 127 w 10000"/>
              <a:gd name="connsiteY3-270" fmla="*/ 3817 h 10000"/>
              <a:gd name="connsiteX4-271" fmla="*/ 4995 w 10000"/>
              <a:gd name="connsiteY4-272" fmla="*/ 10000 h 10000"/>
              <a:gd name="connsiteX5-273" fmla="*/ 9875 w 10000"/>
              <a:gd name="connsiteY5-274" fmla="*/ 3802 h 10000"/>
              <a:gd name="connsiteX6-275" fmla="*/ 8666 w 10000"/>
              <a:gd name="connsiteY6-276" fmla="*/ 766 h 10000"/>
              <a:gd name="connsiteX7-277" fmla="*/ 1210 w 10000"/>
              <a:gd name="connsiteY7-278" fmla="*/ 4308 h 10000"/>
              <a:gd name="connsiteX8-279" fmla="*/ 912 w 10000"/>
              <a:gd name="connsiteY8-280" fmla="*/ 3534 h 10000"/>
              <a:gd name="connsiteX9-281" fmla="*/ 903 w 10000"/>
              <a:gd name="connsiteY9-282" fmla="*/ 3498 h 10000"/>
              <a:gd name="connsiteX10-283" fmla="*/ 8543 w 10000"/>
              <a:gd name="connsiteY10-284" fmla="*/ 4832 h 10000"/>
              <a:gd name="connsiteX11-285" fmla="*/ 8120 w 10000"/>
              <a:gd name="connsiteY11-286" fmla="*/ 5654 h 10000"/>
              <a:gd name="connsiteX12-287" fmla="*/ 1210 w 10000"/>
              <a:gd name="connsiteY12-288" fmla="*/ 4308 h 10000"/>
              <a:gd name="connsiteX13-289" fmla="*/ 4996 w 10000"/>
              <a:gd name="connsiteY13-290" fmla="*/ 9167 h 10000"/>
              <a:gd name="connsiteX14-291" fmla="*/ 1638 w 10000"/>
              <a:gd name="connsiteY14-292" fmla="*/ 5240 h 10000"/>
              <a:gd name="connsiteX15-293" fmla="*/ 7687 w 10000"/>
              <a:gd name="connsiteY15-294" fmla="*/ 6419 h 10000"/>
              <a:gd name="connsiteX16-295" fmla="*/ 4996 w 10000"/>
              <a:gd name="connsiteY16-296" fmla="*/ 9167 h 10000"/>
              <a:gd name="connsiteX0-297" fmla="*/ 8666 w 10000"/>
              <a:gd name="connsiteY0-298" fmla="*/ 766 h 10000"/>
              <a:gd name="connsiteX1-299" fmla="*/ 4995 w 10000"/>
              <a:gd name="connsiteY1-300" fmla="*/ 0 h 10000"/>
              <a:gd name="connsiteX2-301" fmla="*/ 1347 w 10000"/>
              <a:gd name="connsiteY2-302" fmla="*/ 757 h 10000"/>
              <a:gd name="connsiteX3-303" fmla="*/ 127 w 10000"/>
              <a:gd name="connsiteY3-304" fmla="*/ 3817 h 10000"/>
              <a:gd name="connsiteX4-305" fmla="*/ 4995 w 10000"/>
              <a:gd name="connsiteY4-306" fmla="*/ 10000 h 10000"/>
              <a:gd name="connsiteX5-307" fmla="*/ 9875 w 10000"/>
              <a:gd name="connsiteY5-308" fmla="*/ 3802 h 10000"/>
              <a:gd name="connsiteX6-309" fmla="*/ 8666 w 10000"/>
              <a:gd name="connsiteY6-310" fmla="*/ 766 h 10000"/>
              <a:gd name="connsiteX7-311" fmla="*/ 1210 w 10000"/>
              <a:gd name="connsiteY7-312" fmla="*/ 4308 h 10000"/>
              <a:gd name="connsiteX8-313" fmla="*/ 912 w 10000"/>
              <a:gd name="connsiteY8-314" fmla="*/ 3534 h 10000"/>
              <a:gd name="connsiteX9-315" fmla="*/ 8543 w 10000"/>
              <a:gd name="connsiteY9-316" fmla="*/ 4832 h 10000"/>
              <a:gd name="connsiteX10-317" fmla="*/ 8120 w 10000"/>
              <a:gd name="connsiteY10-318" fmla="*/ 5654 h 10000"/>
              <a:gd name="connsiteX11-319" fmla="*/ 1210 w 10000"/>
              <a:gd name="connsiteY11-320" fmla="*/ 4308 h 10000"/>
              <a:gd name="connsiteX12-321" fmla="*/ 4996 w 10000"/>
              <a:gd name="connsiteY12-322" fmla="*/ 9167 h 10000"/>
              <a:gd name="connsiteX13-323" fmla="*/ 1638 w 10000"/>
              <a:gd name="connsiteY13-324" fmla="*/ 5240 h 10000"/>
              <a:gd name="connsiteX14-325" fmla="*/ 7687 w 10000"/>
              <a:gd name="connsiteY14-326" fmla="*/ 6419 h 10000"/>
              <a:gd name="connsiteX15-327" fmla="*/ 4996 w 10000"/>
              <a:gd name="connsiteY15-328" fmla="*/ 9167 h 10000"/>
              <a:gd name="connsiteX0-329" fmla="*/ 8666 w 10000"/>
              <a:gd name="connsiteY0-330" fmla="*/ 766 h 10000"/>
              <a:gd name="connsiteX1-331" fmla="*/ 4995 w 10000"/>
              <a:gd name="connsiteY1-332" fmla="*/ 0 h 10000"/>
              <a:gd name="connsiteX2-333" fmla="*/ 1347 w 10000"/>
              <a:gd name="connsiteY2-334" fmla="*/ 757 h 10000"/>
              <a:gd name="connsiteX3-335" fmla="*/ 127 w 10000"/>
              <a:gd name="connsiteY3-336" fmla="*/ 3817 h 10000"/>
              <a:gd name="connsiteX4-337" fmla="*/ 4995 w 10000"/>
              <a:gd name="connsiteY4-338" fmla="*/ 10000 h 10000"/>
              <a:gd name="connsiteX5-339" fmla="*/ 9875 w 10000"/>
              <a:gd name="connsiteY5-340" fmla="*/ 3802 h 10000"/>
              <a:gd name="connsiteX6-341" fmla="*/ 8666 w 10000"/>
              <a:gd name="connsiteY6-342" fmla="*/ 766 h 10000"/>
              <a:gd name="connsiteX7-343" fmla="*/ 8120 w 10000"/>
              <a:gd name="connsiteY7-344" fmla="*/ 5654 h 10000"/>
              <a:gd name="connsiteX8-345" fmla="*/ 912 w 10000"/>
              <a:gd name="connsiteY8-346" fmla="*/ 3534 h 10000"/>
              <a:gd name="connsiteX9-347" fmla="*/ 8543 w 10000"/>
              <a:gd name="connsiteY9-348" fmla="*/ 4832 h 10000"/>
              <a:gd name="connsiteX10-349" fmla="*/ 8120 w 10000"/>
              <a:gd name="connsiteY10-350" fmla="*/ 5654 h 10000"/>
              <a:gd name="connsiteX11-351" fmla="*/ 4996 w 10000"/>
              <a:gd name="connsiteY11-352" fmla="*/ 9167 h 10000"/>
              <a:gd name="connsiteX12-353" fmla="*/ 1638 w 10000"/>
              <a:gd name="connsiteY12-354" fmla="*/ 5240 h 10000"/>
              <a:gd name="connsiteX13-355" fmla="*/ 7687 w 10000"/>
              <a:gd name="connsiteY13-356" fmla="*/ 6419 h 10000"/>
              <a:gd name="connsiteX14-357" fmla="*/ 4996 w 10000"/>
              <a:gd name="connsiteY14-358" fmla="*/ 9167 h 10000"/>
              <a:gd name="connsiteX0-359" fmla="*/ 8666 w 10000"/>
              <a:gd name="connsiteY0-360" fmla="*/ 766 h 10000"/>
              <a:gd name="connsiteX1-361" fmla="*/ 4995 w 10000"/>
              <a:gd name="connsiteY1-362" fmla="*/ 0 h 10000"/>
              <a:gd name="connsiteX2-363" fmla="*/ 1347 w 10000"/>
              <a:gd name="connsiteY2-364" fmla="*/ 757 h 10000"/>
              <a:gd name="connsiteX3-365" fmla="*/ 127 w 10000"/>
              <a:gd name="connsiteY3-366" fmla="*/ 3817 h 10000"/>
              <a:gd name="connsiteX4-367" fmla="*/ 4995 w 10000"/>
              <a:gd name="connsiteY4-368" fmla="*/ 10000 h 10000"/>
              <a:gd name="connsiteX5-369" fmla="*/ 9875 w 10000"/>
              <a:gd name="connsiteY5-370" fmla="*/ 3802 h 10000"/>
              <a:gd name="connsiteX6-371" fmla="*/ 8666 w 10000"/>
              <a:gd name="connsiteY6-372" fmla="*/ 766 h 10000"/>
              <a:gd name="connsiteX7-373" fmla="*/ 8120 w 10000"/>
              <a:gd name="connsiteY7-374" fmla="*/ 5654 h 10000"/>
              <a:gd name="connsiteX8-375" fmla="*/ 8543 w 10000"/>
              <a:gd name="connsiteY8-376" fmla="*/ 4832 h 10000"/>
              <a:gd name="connsiteX9-377" fmla="*/ 8120 w 10000"/>
              <a:gd name="connsiteY9-378" fmla="*/ 5654 h 10000"/>
              <a:gd name="connsiteX10-379" fmla="*/ 4996 w 10000"/>
              <a:gd name="connsiteY10-380" fmla="*/ 9167 h 10000"/>
              <a:gd name="connsiteX11-381" fmla="*/ 1638 w 10000"/>
              <a:gd name="connsiteY11-382" fmla="*/ 5240 h 10000"/>
              <a:gd name="connsiteX12-383" fmla="*/ 7687 w 10000"/>
              <a:gd name="connsiteY12-384" fmla="*/ 6419 h 10000"/>
              <a:gd name="connsiteX13-385" fmla="*/ 4996 w 10000"/>
              <a:gd name="connsiteY13-386" fmla="*/ 9167 h 10000"/>
              <a:gd name="connsiteX0-387" fmla="*/ 8666 w 10000"/>
              <a:gd name="connsiteY0-388" fmla="*/ 766 h 10000"/>
              <a:gd name="connsiteX1-389" fmla="*/ 4995 w 10000"/>
              <a:gd name="connsiteY1-390" fmla="*/ 0 h 10000"/>
              <a:gd name="connsiteX2-391" fmla="*/ 1347 w 10000"/>
              <a:gd name="connsiteY2-392" fmla="*/ 757 h 10000"/>
              <a:gd name="connsiteX3-393" fmla="*/ 127 w 10000"/>
              <a:gd name="connsiteY3-394" fmla="*/ 3817 h 10000"/>
              <a:gd name="connsiteX4-395" fmla="*/ 4995 w 10000"/>
              <a:gd name="connsiteY4-396" fmla="*/ 10000 h 10000"/>
              <a:gd name="connsiteX5-397" fmla="*/ 9875 w 10000"/>
              <a:gd name="connsiteY5-398" fmla="*/ 3802 h 10000"/>
              <a:gd name="connsiteX6-399" fmla="*/ 8666 w 10000"/>
              <a:gd name="connsiteY6-400" fmla="*/ 766 h 10000"/>
              <a:gd name="connsiteX7-401" fmla="*/ 4996 w 10000"/>
              <a:gd name="connsiteY7-402" fmla="*/ 9167 h 10000"/>
              <a:gd name="connsiteX8-403" fmla="*/ 1638 w 10000"/>
              <a:gd name="connsiteY8-404" fmla="*/ 5240 h 10000"/>
              <a:gd name="connsiteX9-405" fmla="*/ 7687 w 10000"/>
              <a:gd name="connsiteY9-406" fmla="*/ 6419 h 10000"/>
              <a:gd name="connsiteX10-407" fmla="*/ 4996 w 10000"/>
              <a:gd name="connsiteY10-408" fmla="*/ 9167 h 10000"/>
              <a:gd name="connsiteX0-409" fmla="*/ 8666 w 10000"/>
              <a:gd name="connsiteY0-410" fmla="*/ 766 h 10000"/>
              <a:gd name="connsiteX1-411" fmla="*/ 4995 w 10000"/>
              <a:gd name="connsiteY1-412" fmla="*/ 0 h 10000"/>
              <a:gd name="connsiteX2-413" fmla="*/ 1347 w 10000"/>
              <a:gd name="connsiteY2-414" fmla="*/ 757 h 10000"/>
              <a:gd name="connsiteX3-415" fmla="*/ 127 w 10000"/>
              <a:gd name="connsiteY3-416" fmla="*/ 3817 h 10000"/>
              <a:gd name="connsiteX4-417" fmla="*/ 4995 w 10000"/>
              <a:gd name="connsiteY4-418" fmla="*/ 10000 h 10000"/>
              <a:gd name="connsiteX5-419" fmla="*/ 9875 w 10000"/>
              <a:gd name="connsiteY5-420" fmla="*/ 3802 h 10000"/>
              <a:gd name="connsiteX6-421" fmla="*/ 8666 w 10000"/>
              <a:gd name="connsiteY6-422" fmla="*/ 766 h 10000"/>
              <a:gd name="connsiteX7-423" fmla="*/ 4996 w 10000"/>
              <a:gd name="connsiteY7-424" fmla="*/ 9167 h 10000"/>
              <a:gd name="connsiteX8-425" fmla="*/ 1638 w 10000"/>
              <a:gd name="connsiteY8-426" fmla="*/ 5240 h 10000"/>
              <a:gd name="connsiteX9-427" fmla="*/ 4996 w 10000"/>
              <a:gd name="connsiteY9-428" fmla="*/ 9167 h 10000"/>
              <a:gd name="connsiteX0-429" fmla="*/ 8666 w 10000"/>
              <a:gd name="connsiteY0-430" fmla="*/ 766 h 10000"/>
              <a:gd name="connsiteX1-431" fmla="*/ 4995 w 10000"/>
              <a:gd name="connsiteY1-432" fmla="*/ 0 h 10000"/>
              <a:gd name="connsiteX2-433" fmla="*/ 1347 w 10000"/>
              <a:gd name="connsiteY2-434" fmla="*/ 757 h 10000"/>
              <a:gd name="connsiteX3-435" fmla="*/ 127 w 10000"/>
              <a:gd name="connsiteY3-436" fmla="*/ 3817 h 10000"/>
              <a:gd name="connsiteX4-437" fmla="*/ 4995 w 10000"/>
              <a:gd name="connsiteY4-438" fmla="*/ 10000 h 10000"/>
              <a:gd name="connsiteX5-439" fmla="*/ 9875 w 10000"/>
              <a:gd name="connsiteY5-440" fmla="*/ 3802 h 10000"/>
              <a:gd name="connsiteX6-441" fmla="*/ 8666 w 10000"/>
              <a:gd name="connsiteY6-442" fmla="*/ 76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8666" y="766"/>
                </a:moveTo>
                <a:cubicBezTo>
                  <a:pt x="7775" y="287"/>
                  <a:pt x="6377" y="0"/>
                  <a:pt x="4995" y="0"/>
                </a:cubicBezTo>
                <a:cubicBezTo>
                  <a:pt x="3622" y="0"/>
                  <a:pt x="2237" y="284"/>
                  <a:pt x="1347" y="757"/>
                </a:cubicBezTo>
                <a:cubicBezTo>
                  <a:pt x="253" y="1338"/>
                  <a:pt x="-257" y="2634"/>
                  <a:pt x="127" y="3817"/>
                </a:cubicBezTo>
                <a:cubicBezTo>
                  <a:pt x="976" y="6420"/>
                  <a:pt x="3396" y="10000"/>
                  <a:pt x="4995" y="10000"/>
                </a:cubicBezTo>
                <a:cubicBezTo>
                  <a:pt x="6594" y="10003"/>
                  <a:pt x="9031" y="6401"/>
                  <a:pt x="9875" y="3802"/>
                </a:cubicBezTo>
                <a:cubicBezTo>
                  <a:pt x="10255" y="2628"/>
                  <a:pt x="9749" y="1346"/>
                  <a:pt x="8666" y="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7" name="直接连接符 205"/>
          <p:cNvCxnSpPr/>
          <p:nvPr/>
        </p:nvCxnSpPr>
        <p:spPr>
          <a:xfrm>
            <a:off x="4829810" y="152400"/>
            <a:ext cx="0" cy="66401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овое поле 7"/>
          <p:cNvSpPr txBox="1"/>
          <p:nvPr/>
        </p:nvSpPr>
        <p:spPr>
          <a:xfrm>
            <a:off x="462915" y="1210310"/>
            <a:ext cx="41617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При адресовании письма в организацию указывают ее наименование, затем почтовый адрес. Например: 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/>
            <a:r>
              <a:rPr lang="ru-RU" altLang="en-US" sz="6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endParaRPr lang="ru-RU" altLang="en-US" sz="6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auto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ЗАО «Связь-Сервис»</a:t>
            </a:r>
            <a:endParaRPr lang="ru-RU" altLang="en-US" sz="12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auto"/>
            <a:endParaRPr lang="ru-RU" altLang="en-US" sz="6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Лазо ул., д. 2, </a:t>
            </a:r>
            <a:endParaRPr lang="ru-RU" altLang="en-US" sz="12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auto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г. Новокузнецк, </a:t>
            </a:r>
            <a:endParaRPr lang="ru-RU" altLang="en-US" sz="12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auto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Кемеровская  обл., </a:t>
            </a:r>
            <a:endParaRPr lang="ru-RU" altLang="en-US" sz="12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auto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654079</a:t>
            </a:r>
            <a:endParaRPr lang="ru-RU" altLang="en-US" sz="1200">
              <a:effectLst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311785" y="2963545"/>
            <a:ext cx="4464685" cy="2106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spcBef>
                <a:spcPts val="600"/>
              </a:spcBef>
            </a:pPr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При адресовании письма в организацию у</a:t>
            </a:r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казывается ее полное или сокращенное наименование в именительном падеже. Например:</a:t>
            </a:r>
            <a:r>
              <a:rPr lang="ru-RU" altLang="en-US" sz="10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    АРХАНГЕЛЬСКИЙ КОЛЛЕДЖ    </a:t>
            </a:r>
            <a:endParaRPr lang="ru-RU" altLang="en-US" sz="10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0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ТЕЛЕКОММУНИКАЦИЙИМ. Б.Л. РОЗИНГА</a:t>
            </a:r>
            <a:endParaRPr lang="ru-RU" altLang="en-US" sz="10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0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(ФИЛИАЛ) ФЕДЕРАЛЬНОГО ГОСУДАРСТВЕННОГО</a:t>
            </a:r>
            <a:endParaRPr lang="ru-RU" altLang="en-US" sz="10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0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БЮДЖЕТНОГО ОБРАЗОВАТЕЛЬНОГО УЧРЕЖДЕНИЯ</a:t>
            </a:r>
            <a:endParaRPr lang="ru-RU" altLang="en-US" sz="10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0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ВЫСШЕГО ОБРАЗОВАНИЯ «САНКТ-ПЕТЕРБУРГСКИЙ</a:t>
            </a:r>
            <a:endParaRPr lang="ru-RU" altLang="en-US" sz="10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0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УНИВЕРСИТЕТ ТЕЛЕКОММУНИКАЦИЙ </a:t>
            </a:r>
            <a:endParaRPr lang="ru-RU" altLang="en-US" sz="10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0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ИМ. ПРОФ. М.А. БОНЧ-БРУЕВИЧА» </a:t>
            </a:r>
            <a:endParaRPr lang="ru-RU" altLang="en-US" sz="10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endParaRPr lang="ru-RU" altLang="en-US" sz="5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или    </a:t>
            </a:r>
            <a:endParaRPr lang="ru-RU" altLang="en-US" sz="12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endParaRPr lang="ru-RU" altLang="en-US" sz="6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ru-RU" altLang="en-US" sz="10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АКТ (ф) СПбГУТ</a:t>
            </a:r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endParaRPr lang="ru-RU" altLang="en-US" sz="1200"/>
          </a:p>
        </p:txBody>
      </p:sp>
      <p:sp>
        <p:nvSpPr>
          <p:cNvPr id="14" name="任意多边形: 形状 160"/>
          <p:cNvSpPr/>
          <p:nvPr/>
        </p:nvSpPr>
        <p:spPr>
          <a:xfrm rot="5945343">
            <a:off x="2212975" y="4857750"/>
            <a:ext cx="374650" cy="311785"/>
          </a:xfrm>
          <a:custGeom>
            <a:avLst/>
            <a:gdLst>
              <a:gd name="connsiteX0" fmla="*/ 1985204 w 5755037"/>
              <a:gd name="connsiteY0" fmla="*/ 5311470 h 5749274"/>
              <a:gd name="connsiteX1" fmla="*/ 4941347 w 5755037"/>
              <a:gd name="connsiteY1" fmla="*/ 5624621 h 5749274"/>
              <a:gd name="connsiteX2" fmla="*/ 5692908 w 5755037"/>
              <a:gd name="connsiteY2" fmla="*/ 3031733 h 5749274"/>
              <a:gd name="connsiteX3" fmla="*/ 3676218 w 5755037"/>
              <a:gd name="connsiteY3" fmla="*/ 12961 h 5749274"/>
              <a:gd name="connsiteX4" fmla="*/ 331768 w 5755037"/>
              <a:gd name="connsiteY4" fmla="*/ 2067229 h 5749274"/>
              <a:gd name="connsiteX5" fmla="*/ 306716 w 5755037"/>
              <a:gd name="connsiteY5" fmla="*/ 5073476 h 5749274"/>
              <a:gd name="connsiteX6" fmla="*/ 1985204 w 5755037"/>
              <a:gd name="connsiteY6" fmla="*/ 5311470 h 5749274"/>
              <a:gd name="connsiteX0-1" fmla="*/ 2155999 w 5925832"/>
              <a:gd name="connsiteY0-2" fmla="*/ 5347878 h 5785682"/>
              <a:gd name="connsiteX1-3" fmla="*/ 5112142 w 5925832"/>
              <a:gd name="connsiteY1-4" fmla="*/ 5661029 h 5785682"/>
              <a:gd name="connsiteX2-5" fmla="*/ 5863703 w 5925832"/>
              <a:gd name="connsiteY2-6" fmla="*/ 3068141 h 5785682"/>
              <a:gd name="connsiteX3-7" fmla="*/ 3847013 w 5925832"/>
              <a:gd name="connsiteY3-8" fmla="*/ 49369 h 5785682"/>
              <a:gd name="connsiteX4-9" fmla="*/ 264568 w 5925832"/>
              <a:gd name="connsiteY4-10" fmla="*/ 1477335 h 5785682"/>
              <a:gd name="connsiteX5-11" fmla="*/ 477511 w 5925832"/>
              <a:gd name="connsiteY5-12" fmla="*/ 5109884 h 5785682"/>
              <a:gd name="connsiteX6-13" fmla="*/ 2155999 w 5925832"/>
              <a:gd name="connsiteY6-14" fmla="*/ 5347878 h 5785682"/>
              <a:gd name="connsiteX0-15" fmla="*/ 2417831 w 6187664"/>
              <a:gd name="connsiteY0-16" fmla="*/ 5347878 h 5784102"/>
              <a:gd name="connsiteX1-17" fmla="*/ 5373974 w 6187664"/>
              <a:gd name="connsiteY1-18" fmla="*/ 5661029 h 5784102"/>
              <a:gd name="connsiteX2-19" fmla="*/ 6125535 w 6187664"/>
              <a:gd name="connsiteY2-20" fmla="*/ 3068141 h 5784102"/>
              <a:gd name="connsiteX3-21" fmla="*/ 4108845 w 6187664"/>
              <a:gd name="connsiteY3-22" fmla="*/ 49369 h 5784102"/>
              <a:gd name="connsiteX4-23" fmla="*/ 526400 w 6187664"/>
              <a:gd name="connsiteY4-24" fmla="*/ 1477335 h 5784102"/>
              <a:gd name="connsiteX5-25" fmla="*/ 175672 w 6187664"/>
              <a:gd name="connsiteY5-26" fmla="*/ 5185040 h 5784102"/>
              <a:gd name="connsiteX6-27" fmla="*/ 2417831 w 6187664"/>
              <a:gd name="connsiteY6-28" fmla="*/ 5347878 h 5784102"/>
              <a:gd name="connsiteX0-29" fmla="*/ 2569535 w 6339368"/>
              <a:gd name="connsiteY0-30" fmla="*/ 5347878 h 5784102"/>
              <a:gd name="connsiteX1-31" fmla="*/ 5525678 w 6339368"/>
              <a:gd name="connsiteY1-32" fmla="*/ 5661029 h 5784102"/>
              <a:gd name="connsiteX2-33" fmla="*/ 6277239 w 6339368"/>
              <a:gd name="connsiteY2-34" fmla="*/ 3068141 h 5784102"/>
              <a:gd name="connsiteX3-35" fmla="*/ 4260549 w 6339368"/>
              <a:gd name="connsiteY3-36" fmla="*/ 49369 h 5784102"/>
              <a:gd name="connsiteX4-37" fmla="*/ 678104 w 6339368"/>
              <a:gd name="connsiteY4-38" fmla="*/ 1477335 h 5784102"/>
              <a:gd name="connsiteX5-39" fmla="*/ 126959 w 6339368"/>
              <a:gd name="connsiteY5-40" fmla="*/ 5185040 h 5784102"/>
              <a:gd name="connsiteX6-41" fmla="*/ 2569535 w 6339368"/>
              <a:gd name="connsiteY6-42" fmla="*/ 5347878 h 5784102"/>
              <a:gd name="connsiteX0-43" fmla="*/ 2569535 w 6339368"/>
              <a:gd name="connsiteY0-44" fmla="*/ 5347878 h 5784102"/>
              <a:gd name="connsiteX1-45" fmla="*/ 5525678 w 6339368"/>
              <a:gd name="connsiteY1-46" fmla="*/ 5661029 h 5784102"/>
              <a:gd name="connsiteX2-47" fmla="*/ 6277239 w 6339368"/>
              <a:gd name="connsiteY2-48" fmla="*/ 3068141 h 5784102"/>
              <a:gd name="connsiteX3-49" fmla="*/ 4260549 w 6339368"/>
              <a:gd name="connsiteY3-50" fmla="*/ 49369 h 5784102"/>
              <a:gd name="connsiteX4-51" fmla="*/ 678104 w 6339368"/>
              <a:gd name="connsiteY4-52" fmla="*/ 1477335 h 5784102"/>
              <a:gd name="connsiteX5-53" fmla="*/ 126959 w 6339368"/>
              <a:gd name="connsiteY5-54" fmla="*/ 5185040 h 5784102"/>
              <a:gd name="connsiteX6-55" fmla="*/ 2569535 w 6339368"/>
              <a:gd name="connsiteY6-56" fmla="*/ 5347878 h 5784102"/>
              <a:gd name="connsiteX0-57" fmla="*/ 2590252 w 6360085"/>
              <a:gd name="connsiteY0-58" fmla="*/ 5388823 h 5825047"/>
              <a:gd name="connsiteX1-59" fmla="*/ 5546395 w 6360085"/>
              <a:gd name="connsiteY1-60" fmla="*/ 5701974 h 5825047"/>
              <a:gd name="connsiteX2-61" fmla="*/ 6297956 w 6360085"/>
              <a:gd name="connsiteY2-62" fmla="*/ 3109086 h 5825047"/>
              <a:gd name="connsiteX3-63" fmla="*/ 4281266 w 6360085"/>
              <a:gd name="connsiteY3-64" fmla="*/ 90314 h 5825047"/>
              <a:gd name="connsiteX4-65" fmla="*/ 698821 w 6360085"/>
              <a:gd name="connsiteY4-66" fmla="*/ 1518280 h 5825047"/>
              <a:gd name="connsiteX5-67" fmla="*/ 147676 w 6360085"/>
              <a:gd name="connsiteY5-68" fmla="*/ 5225985 h 5825047"/>
              <a:gd name="connsiteX6-69" fmla="*/ 2590252 w 6360085"/>
              <a:gd name="connsiteY6-70" fmla="*/ 5388823 h 5825047"/>
              <a:gd name="connsiteX0-71" fmla="*/ 3019254 w 6383707"/>
              <a:gd name="connsiteY0-72" fmla="*/ 3892831 h 5708540"/>
              <a:gd name="connsiteX1-73" fmla="*/ 5575915 w 6383707"/>
              <a:gd name="connsiteY1-74" fmla="*/ 5701974 h 5708540"/>
              <a:gd name="connsiteX2-75" fmla="*/ 6327476 w 6383707"/>
              <a:gd name="connsiteY2-76" fmla="*/ 3109086 h 5708540"/>
              <a:gd name="connsiteX3-77" fmla="*/ 4310786 w 6383707"/>
              <a:gd name="connsiteY3-78" fmla="*/ 90314 h 5708540"/>
              <a:gd name="connsiteX4-79" fmla="*/ 728341 w 6383707"/>
              <a:gd name="connsiteY4-80" fmla="*/ 1518280 h 5708540"/>
              <a:gd name="connsiteX5-81" fmla="*/ 177196 w 6383707"/>
              <a:gd name="connsiteY5-82" fmla="*/ 5225985 h 5708540"/>
              <a:gd name="connsiteX6-83" fmla="*/ 3019254 w 6383707"/>
              <a:gd name="connsiteY6-84" fmla="*/ 3892831 h 5708540"/>
              <a:gd name="connsiteX0-85" fmla="*/ 3020412 w 6383769"/>
              <a:gd name="connsiteY0-86" fmla="*/ 5215835 h 5794298"/>
              <a:gd name="connsiteX1-87" fmla="*/ 5575992 w 6383769"/>
              <a:gd name="connsiteY1-88" fmla="*/ 5701974 h 5794298"/>
              <a:gd name="connsiteX2-89" fmla="*/ 6327553 w 6383769"/>
              <a:gd name="connsiteY2-90" fmla="*/ 3109086 h 5794298"/>
              <a:gd name="connsiteX3-91" fmla="*/ 4310863 w 6383769"/>
              <a:gd name="connsiteY3-92" fmla="*/ 90314 h 5794298"/>
              <a:gd name="connsiteX4-93" fmla="*/ 728418 w 6383769"/>
              <a:gd name="connsiteY4-94" fmla="*/ 1518280 h 5794298"/>
              <a:gd name="connsiteX5-95" fmla="*/ 177273 w 6383769"/>
              <a:gd name="connsiteY5-96" fmla="*/ 5225985 h 5794298"/>
              <a:gd name="connsiteX6-97" fmla="*/ 3020412 w 6383769"/>
              <a:gd name="connsiteY6-98" fmla="*/ 5215835 h 5794298"/>
              <a:gd name="connsiteX0-99" fmla="*/ 3020412 w 6422114"/>
              <a:gd name="connsiteY0-100" fmla="*/ 4181542 h 4760005"/>
              <a:gd name="connsiteX1-101" fmla="*/ 5575992 w 6422114"/>
              <a:gd name="connsiteY1-102" fmla="*/ 4667681 h 4760005"/>
              <a:gd name="connsiteX2-103" fmla="*/ 6327553 w 6422114"/>
              <a:gd name="connsiteY2-104" fmla="*/ 2074793 h 4760005"/>
              <a:gd name="connsiteX3-105" fmla="*/ 3707194 w 6422114"/>
              <a:gd name="connsiteY3-106" fmla="*/ 1458648 h 4760005"/>
              <a:gd name="connsiteX4-107" fmla="*/ 728418 w 6422114"/>
              <a:gd name="connsiteY4-108" fmla="*/ 483987 h 4760005"/>
              <a:gd name="connsiteX5-109" fmla="*/ 177273 w 6422114"/>
              <a:gd name="connsiteY5-110" fmla="*/ 4191692 h 4760005"/>
              <a:gd name="connsiteX6-111" fmla="*/ 3020412 w 6422114"/>
              <a:gd name="connsiteY6-112" fmla="*/ 4181542 h 4760005"/>
              <a:gd name="connsiteX0-113" fmla="*/ 3020412 w 6311925"/>
              <a:gd name="connsiteY0-114" fmla="*/ 4161446 h 4798398"/>
              <a:gd name="connsiteX1-115" fmla="*/ 5575992 w 6311925"/>
              <a:gd name="connsiteY1-116" fmla="*/ 4647585 h 4798398"/>
              <a:gd name="connsiteX2-117" fmla="*/ 6203852 w 6311925"/>
              <a:gd name="connsiteY2-118" fmla="*/ 1143368 h 4798398"/>
              <a:gd name="connsiteX3-119" fmla="*/ 3707194 w 6311925"/>
              <a:gd name="connsiteY3-120" fmla="*/ 1438552 h 4798398"/>
              <a:gd name="connsiteX4-121" fmla="*/ 728418 w 6311925"/>
              <a:gd name="connsiteY4-122" fmla="*/ 463891 h 4798398"/>
              <a:gd name="connsiteX5-123" fmla="*/ 177273 w 6311925"/>
              <a:gd name="connsiteY5-124" fmla="*/ 4171596 h 4798398"/>
              <a:gd name="connsiteX6-125" fmla="*/ 3020412 w 6311925"/>
              <a:gd name="connsiteY6-126" fmla="*/ 4161446 h 4798398"/>
              <a:gd name="connsiteX0-127" fmla="*/ 3020412 w 6373806"/>
              <a:gd name="connsiteY0-128" fmla="*/ 4161446 h 4798398"/>
              <a:gd name="connsiteX1-129" fmla="*/ 5575992 w 6373806"/>
              <a:gd name="connsiteY1-130" fmla="*/ 4647585 h 4798398"/>
              <a:gd name="connsiteX2-131" fmla="*/ 6203852 w 6373806"/>
              <a:gd name="connsiteY2-132" fmla="*/ 1143368 h 4798398"/>
              <a:gd name="connsiteX3-133" fmla="*/ 3707194 w 6373806"/>
              <a:gd name="connsiteY3-134" fmla="*/ 1438552 h 4798398"/>
              <a:gd name="connsiteX4-135" fmla="*/ 728418 w 6373806"/>
              <a:gd name="connsiteY4-136" fmla="*/ 463891 h 4798398"/>
              <a:gd name="connsiteX5-137" fmla="*/ 177273 w 6373806"/>
              <a:gd name="connsiteY5-138" fmla="*/ 4171596 h 4798398"/>
              <a:gd name="connsiteX6-139" fmla="*/ 3020412 w 6373806"/>
              <a:gd name="connsiteY6-140" fmla="*/ 4161446 h 4798398"/>
              <a:gd name="connsiteX0-141" fmla="*/ 3020412 w 6497742"/>
              <a:gd name="connsiteY0-142" fmla="*/ 4161446 h 4794906"/>
              <a:gd name="connsiteX1-143" fmla="*/ 5575992 w 6497742"/>
              <a:gd name="connsiteY1-144" fmla="*/ 4647585 h 4794906"/>
              <a:gd name="connsiteX2-145" fmla="*/ 6203852 w 6497742"/>
              <a:gd name="connsiteY2-146" fmla="*/ 1143368 h 4794906"/>
              <a:gd name="connsiteX3-147" fmla="*/ 3707194 w 6497742"/>
              <a:gd name="connsiteY3-148" fmla="*/ 1438552 h 4794906"/>
              <a:gd name="connsiteX4-149" fmla="*/ 728418 w 6497742"/>
              <a:gd name="connsiteY4-150" fmla="*/ 463891 h 4794906"/>
              <a:gd name="connsiteX5-151" fmla="*/ 177273 w 6497742"/>
              <a:gd name="connsiteY5-152" fmla="*/ 4171596 h 4794906"/>
              <a:gd name="connsiteX6-153" fmla="*/ 3020412 w 6497742"/>
              <a:gd name="connsiteY6-154" fmla="*/ 4161446 h 4794906"/>
              <a:gd name="connsiteX0-155" fmla="*/ 3020412 w 6527280"/>
              <a:gd name="connsiteY0-156" fmla="*/ 4161446 h 4831855"/>
              <a:gd name="connsiteX1-157" fmla="*/ 5575992 w 6527280"/>
              <a:gd name="connsiteY1-158" fmla="*/ 4647585 h 4831855"/>
              <a:gd name="connsiteX2-159" fmla="*/ 6203852 w 6527280"/>
              <a:gd name="connsiteY2-160" fmla="*/ 1143368 h 4831855"/>
              <a:gd name="connsiteX3-161" fmla="*/ 3707194 w 6527280"/>
              <a:gd name="connsiteY3-162" fmla="*/ 1438552 h 4831855"/>
              <a:gd name="connsiteX4-163" fmla="*/ 728418 w 6527280"/>
              <a:gd name="connsiteY4-164" fmla="*/ 463891 h 4831855"/>
              <a:gd name="connsiteX5-165" fmla="*/ 177273 w 6527280"/>
              <a:gd name="connsiteY5-166" fmla="*/ 4171596 h 4831855"/>
              <a:gd name="connsiteX6-167" fmla="*/ 3020412 w 6527280"/>
              <a:gd name="connsiteY6-168" fmla="*/ 4161446 h 4831855"/>
              <a:gd name="connsiteX0-169" fmla="*/ 2919364 w 6426232"/>
              <a:gd name="connsiteY0-170" fmla="*/ 3891025 h 4561434"/>
              <a:gd name="connsiteX1-171" fmla="*/ 5474944 w 6426232"/>
              <a:gd name="connsiteY1-172" fmla="*/ 4377164 h 4561434"/>
              <a:gd name="connsiteX2-173" fmla="*/ 6102804 w 6426232"/>
              <a:gd name="connsiteY2-174" fmla="*/ 872947 h 4561434"/>
              <a:gd name="connsiteX3-175" fmla="*/ 3606146 w 6426232"/>
              <a:gd name="connsiteY3-176" fmla="*/ 1168131 h 4561434"/>
              <a:gd name="connsiteX4-177" fmla="*/ 1101161 w 6426232"/>
              <a:gd name="connsiteY4-178" fmla="*/ 504296 h 4561434"/>
              <a:gd name="connsiteX5-179" fmla="*/ 76225 w 6426232"/>
              <a:gd name="connsiteY5-180" fmla="*/ 3901175 h 4561434"/>
              <a:gd name="connsiteX6-181" fmla="*/ 2919364 w 6426232"/>
              <a:gd name="connsiteY6-182" fmla="*/ 3891025 h 4561434"/>
              <a:gd name="connsiteX0-183" fmla="*/ 2979030 w 6485898"/>
              <a:gd name="connsiteY0-184" fmla="*/ 3891025 h 4561434"/>
              <a:gd name="connsiteX1-185" fmla="*/ 5534610 w 6485898"/>
              <a:gd name="connsiteY1-186" fmla="*/ 4377164 h 4561434"/>
              <a:gd name="connsiteX2-187" fmla="*/ 6162470 w 6485898"/>
              <a:gd name="connsiteY2-188" fmla="*/ 872947 h 4561434"/>
              <a:gd name="connsiteX3-189" fmla="*/ 3665812 w 6485898"/>
              <a:gd name="connsiteY3-190" fmla="*/ 1168131 h 4561434"/>
              <a:gd name="connsiteX4-191" fmla="*/ 1160827 w 6485898"/>
              <a:gd name="connsiteY4-192" fmla="*/ 504296 h 4561434"/>
              <a:gd name="connsiteX5-193" fmla="*/ 135891 w 6485898"/>
              <a:gd name="connsiteY5-194" fmla="*/ 3901175 h 4561434"/>
              <a:gd name="connsiteX6-195" fmla="*/ 2979030 w 6485898"/>
              <a:gd name="connsiteY6-196" fmla="*/ 3891025 h 4561434"/>
              <a:gd name="connsiteX0-197" fmla="*/ 2979030 w 6485898"/>
              <a:gd name="connsiteY0-198" fmla="*/ 3605932 h 4276341"/>
              <a:gd name="connsiteX1-199" fmla="*/ 5534610 w 6485898"/>
              <a:gd name="connsiteY1-200" fmla="*/ 4092071 h 4276341"/>
              <a:gd name="connsiteX2-201" fmla="*/ 6162470 w 6485898"/>
              <a:gd name="connsiteY2-202" fmla="*/ 587854 h 4276341"/>
              <a:gd name="connsiteX3-203" fmla="*/ 3665812 w 6485898"/>
              <a:gd name="connsiteY3-204" fmla="*/ 883038 h 4276341"/>
              <a:gd name="connsiteX4-205" fmla="*/ 1160827 w 6485898"/>
              <a:gd name="connsiteY4-206" fmla="*/ 219203 h 4276341"/>
              <a:gd name="connsiteX5-207" fmla="*/ 135891 w 6485898"/>
              <a:gd name="connsiteY5-208" fmla="*/ 3616082 h 4276341"/>
              <a:gd name="connsiteX6-209" fmla="*/ 2979030 w 6485898"/>
              <a:gd name="connsiteY6-210" fmla="*/ 3605932 h 4276341"/>
              <a:gd name="connsiteX0-211" fmla="*/ 2870251 w 6377119"/>
              <a:gd name="connsiteY0-212" fmla="*/ 3933764 h 4604173"/>
              <a:gd name="connsiteX1-213" fmla="*/ 5425831 w 6377119"/>
              <a:gd name="connsiteY1-214" fmla="*/ 4419903 h 4604173"/>
              <a:gd name="connsiteX2-215" fmla="*/ 6053691 w 6377119"/>
              <a:gd name="connsiteY2-216" fmla="*/ 915686 h 4604173"/>
              <a:gd name="connsiteX3-217" fmla="*/ 3557033 w 6377119"/>
              <a:gd name="connsiteY3-218" fmla="*/ 1210870 h 4604173"/>
              <a:gd name="connsiteX4-219" fmla="*/ 1777735 w 6377119"/>
              <a:gd name="connsiteY4-220" fmla="*/ 78488 h 4604173"/>
              <a:gd name="connsiteX5-221" fmla="*/ 27112 w 6377119"/>
              <a:gd name="connsiteY5-222" fmla="*/ 3943914 h 4604173"/>
              <a:gd name="connsiteX6-223" fmla="*/ 2870251 w 6377119"/>
              <a:gd name="connsiteY6-224" fmla="*/ 3933764 h 4604173"/>
              <a:gd name="connsiteX0-225" fmla="*/ 2882497 w 6389365"/>
              <a:gd name="connsiteY0-226" fmla="*/ 3908967 h 4579376"/>
              <a:gd name="connsiteX1-227" fmla="*/ 5438077 w 6389365"/>
              <a:gd name="connsiteY1-228" fmla="*/ 4395106 h 4579376"/>
              <a:gd name="connsiteX2-229" fmla="*/ 6065937 w 6389365"/>
              <a:gd name="connsiteY2-230" fmla="*/ 890889 h 4579376"/>
              <a:gd name="connsiteX3-231" fmla="*/ 3569279 w 6389365"/>
              <a:gd name="connsiteY3-232" fmla="*/ 1186073 h 4579376"/>
              <a:gd name="connsiteX4-233" fmla="*/ 1637410 w 6389365"/>
              <a:gd name="connsiteY4-234" fmla="*/ 79491 h 4579376"/>
              <a:gd name="connsiteX5-235" fmla="*/ 39358 w 6389365"/>
              <a:gd name="connsiteY5-236" fmla="*/ 3919117 h 4579376"/>
              <a:gd name="connsiteX6-237" fmla="*/ 2882497 w 6389365"/>
              <a:gd name="connsiteY6-238" fmla="*/ 3908967 h 4579376"/>
              <a:gd name="connsiteX0-239" fmla="*/ 2713752 w 6220620"/>
              <a:gd name="connsiteY0-240" fmla="*/ 3913731 h 4586163"/>
              <a:gd name="connsiteX1-241" fmla="*/ 5269332 w 6220620"/>
              <a:gd name="connsiteY1-242" fmla="*/ 4399870 h 4586163"/>
              <a:gd name="connsiteX2-243" fmla="*/ 5897192 w 6220620"/>
              <a:gd name="connsiteY2-244" fmla="*/ 895653 h 4586163"/>
              <a:gd name="connsiteX3-245" fmla="*/ 3400534 w 6220620"/>
              <a:gd name="connsiteY3-246" fmla="*/ 1190837 h 4586163"/>
              <a:gd name="connsiteX4-247" fmla="*/ 1468665 w 6220620"/>
              <a:gd name="connsiteY4-248" fmla="*/ 84255 h 4586163"/>
              <a:gd name="connsiteX5-249" fmla="*/ 25960 w 6220620"/>
              <a:gd name="connsiteY5-250" fmla="*/ 3822433 h 4586163"/>
              <a:gd name="connsiteX6-251" fmla="*/ 2713752 w 6220620"/>
              <a:gd name="connsiteY6-252" fmla="*/ 3913731 h 4586163"/>
              <a:gd name="connsiteX0-253" fmla="*/ 3016971 w 6523839"/>
              <a:gd name="connsiteY0-254" fmla="*/ 3913731 h 4586163"/>
              <a:gd name="connsiteX1-255" fmla="*/ 5572551 w 6523839"/>
              <a:gd name="connsiteY1-256" fmla="*/ 4399870 h 4586163"/>
              <a:gd name="connsiteX2-257" fmla="*/ 6200411 w 6523839"/>
              <a:gd name="connsiteY2-258" fmla="*/ 895653 h 4586163"/>
              <a:gd name="connsiteX3-259" fmla="*/ 3703753 w 6523839"/>
              <a:gd name="connsiteY3-260" fmla="*/ 1190837 h 4586163"/>
              <a:gd name="connsiteX4-261" fmla="*/ 1771884 w 6523839"/>
              <a:gd name="connsiteY4-262" fmla="*/ 84255 h 4586163"/>
              <a:gd name="connsiteX5-263" fmla="*/ 329179 w 6523839"/>
              <a:gd name="connsiteY5-264" fmla="*/ 3822433 h 4586163"/>
              <a:gd name="connsiteX6-265" fmla="*/ 3016971 w 6523839"/>
              <a:gd name="connsiteY6-266" fmla="*/ 3913731 h 4586163"/>
              <a:gd name="connsiteX0-267" fmla="*/ 2952860 w 6459728"/>
              <a:gd name="connsiteY0-268" fmla="*/ 3913731 h 4586163"/>
              <a:gd name="connsiteX1-269" fmla="*/ 5508440 w 6459728"/>
              <a:gd name="connsiteY1-270" fmla="*/ 4399870 h 4586163"/>
              <a:gd name="connsiteX2-271" fmla="*/ 6136300 w 6459728"/>
              <a:gd name="connsiteY2-272" fmla="*/ 895653 h 4586163"/>
              <a:gd name="connsiteX3-273" fmla="*/ 3639642 w 6459728"/>
              <a:gd name="connsiteY3-274" fmla="*/ 1190837 h 4586163"/>
              <a:gd name="connsiteX4-275" fmla="*/ 1707773 w 6459728"/>
              <a:gd name="connsiteY4-276" fmla="*/ 84255 h 4586163"/>
              <a:gd name="connsiteX5-277" fmla="*/ 265068 w 6459728"/>
              <a:gd name="connsiteY5-278" fmla="*/ 3822433 h 4586163"/>
              <a:gd name="connsiteX6-279" fmla="*/ 2952860 w 6459728"/>
              <a:gd name="connsiteY6-280" fmla="*/ 3913731 h 4586163"/>
              <a:gd name="connsiteX0-281" fmla="*/ 2865031 w 6371899"/>
              <a:gd name="connsiteY0-282" fmla="*/ 3917460 h 4588417"/>
              <a:gd name="connsiteX1-283" fmla="*/ 5420611 w 6371899"/>
              <a:gd name="connsiteY1-284" fmla="*/ 4403599 h 4588417"/>
              <a:gd name="connsiteX2-285" fmla="*/ 6048471 w 6371899"/>
              <a:gd name="connsiteY2-286" fmla="*/ 899382 h 4588417"/>
              <a:gd name="connsiteX3-287" fmla="*/ 3551813 w 6371899"/>
              <a:gd name="connsiteY3-288" fmla="*/ 1194566 h 4588417"/>
              <a:gd name="connsiteX4-289" fmla="*/ 1619944 w 6371899"/>
              <a:gd name="connsiteY4-290" fmla="*/ 87984 h 4588417"/>
              <a:gd name="connsiteX5-291" fmla="*/ 273773 w 6371899"/>
              <a:gd name="connsiteY5-292" fmla="*/ 3900052 h 4588417"/>
              <a:gd name="connsiteX6-293" fmla="*/ 2865031 w 6371899"/>
              <a:gd name="connsiteY6-294" fmla="*/ 3917460 h 4588417"/>
              <a:gd name="connsiteX0-295" fmla="*/ 3001224 w 6508092"/>
              <a:gd name="connsiteY0-296" fmla="*/ 4012462 h 4683419"/>
              <a:gd name="connsiteX1-297" fmla="*/ 5556804 w 6508092"/>
              <a:gd name="connsiteY1-298" fmla="*/ 4498601 h 4683419"/>
              <a:gd name="connsiteX2-299" fmla="*/ 6184664 w 6508092"/>
              <a:gd name="connsiteY2-300" fmla="*/ 994384 h 4683419"/>
              <a:gd name="connsiteX3-301" fmla="*/ 3688006 w 6508092"/>
              <a:gd name="connsiteY3-302" fmla="*/ 1289568 h 4683419"/>
              <a:gd name="connsiteX4-303" fmla="*/ 1756137 w 6508092"/>
              <a:gd name="connsiteY4-304" fmla="*/ 182986 h 4683419"/>
              <a:gd name="connsiteX5-305" fmla="*/ 409966 w 6508092"/>
              <a:gd name="connsiteY5-306" fmla="*/ 3995054 h 4683419"/>
              <a:gd name="connsiteX6-307" fmla="*/ 3001224 w 6508092"/>
              <a:gd name="connsiteY6-308" fmla="*/ 4012462 h 4683419"/>
              <a:gd name="connsiteX0-309" fmla="*/ 3001224 w 6764425"/>
              <a:gd name="connsiteY0-310" fmla="*/ 4012462 h 4683419"/>
              <a:gd name="connsiteX1-311" fmla="*/ 5556804 w 6764425"/>
              <a:gd name="connsiteY1-312" fmla="*/ 4498601 h 4683419"/>
              <a:gd name="connsiteX2-313" fmla="*/ 6184664 w 6764425"/>
              <a:gd name="connsiteY2-314" fmla="*/ 994384 h 4683419"/>
              <a:gd name="connsiteX3-315" fmla="*/ 3688006 w 6764425"/>
              <a:gd name="connsiteY3-316" fmla="*/ 1289568 h 4683419"/>
              <a:gd name="connsiteX4-317" fmla="*/ 1756137 w 6764425"/>
              <a:gd name="connsiteY4-318" fmla="*/ 182986 h 4683419"/>
              <a:gd name="connsiteX5-319" fmla="*/ 409966 w 6764425"/>
              <a:gd name="connsiteY5-320" fmla="*/ 3995054 h 4683419"/>
              <a:gd name="connsiteX6-321" fmla="*/ 3001224 w 6764425"/>
              <a:gd name="connsiteY6-322" fmla="*/ 4012462 h 4683419"/>
              <a:gd name="connsiteX0-323" fmla="*/ 3001224 w 6723361"/>
              <a:gd name="connsiteY0-324" fmla="*/ 4012462 h 4683419"/>
              <a:gd name="connsiteX1-325" fmla="*/ 5556804 w 6723361"/>
              <a:gd name="connsiteY1-326" fmla="*/ 4498601 h 4683419"/>
              <a:gd name="connsiteX2-327" fmla="*/ 6184664 w 6723361"/>
              <a:gd name="connsiteY2-328" fmla="*/ 994384 h 4683419"/>
              <a:gd name="connsiteX3-329" fmla="*/ 3688006 w 6723361"/>
              <a:gd name="connsiteY3-330" fmla="*/ 1289568 h 4683419"/>
              <a:gd name="connsiteX4-331" fmla="*/ 1756137 w 6723361"/>
              <a:gd name="connsiteY4-332" fmla="*/ 182986 h 4683419"/>
              <a:gd name="connsiteX5-333" fmla="*/ 409966 w 6723361"/>
              <a:gd name="connsiteY5-334" fmla="*/ 3995054 h 4683419"/>
              <a:gd name="connsiteX6-335" fmla="*/ 3001224 w 6723361"/>
              <a:gd name="connsiteY6-336" fmla="*/ 4012462 h 4683419"/>
              <a:gd name="connsiteX0-337" fmla="*/ 3001224 w 6574807"/>
              <a:gd name="connsiteY0-338" fmla="*/ 4012462 h 4683419"/>
              <a:gd name="connsiteX1-339" fmla="*/ 5556804 w 6574807"/>
              <a:gd name="connsiteY1-340" fmla="*/ 4498601 h 4683419"/>
              <a:gd name="connsiteX2-341" fmla="*/ 6184664 w 6574807"/>
              <a:gd name="connsiteY2-342" fmla="*/ 994384 h 4683419"/>
              <a:gd name="connsiteX3-343" fmla="*/ 3688006 w 6574807"/>
              <a:gd name="connsiteY3-344" fmla="*/ 1289568 h 4683419"/>
              <a:gd name="connsiteX4-345" fmla="*/ 1756137 w 6574807"/>
              <a:gd name="connsiteY4-346" fmla="*/ 182986 h 4683419"/>
              <a:gd name="connsiteX5-347" fmla="*/ 409966 w 6574807"/>
              <a:gd name="connsiteY5-348" fmla="*/ 3995054 h 4683419"/>
              <a:gd name="connsiteX6-349" fmla="*/ 3001224 w 6574807"/>
              <a:gd name="connsiteY6-350" fmla="*/ 4012462 h 4683419"/>
              <a:gd name="connsiteX0-351" fmla="*/ 3001224 w 6596152"/>
              <a:gd name="connsiteY0-352" fmla="*/ 4012462 h 4683419"/>
              <a:gd name="connsiteX1-353" fmla="*/ 5556804 w 6596152"/>
              <a:gd name="connsiteY1-354" fmla="*/ 4498601 h 4683419"/>
              <a:gd name="connsiteX2-355" fmla="*/ 6184664 w 6596152"/>
              <a:gd name="connsiteY2-356" fmla="*/ 994384 h 4683419"/>
              <a:gd name="connsiteX3-357" fmla="*/ 3688006 w 6596152"/>
              <a:gd name="connsiteY3-358" fmla="*/ 1289568 h 4683419"/>
              <a:gd name="connsiteX4-359" fmla="*/ 1756137 w 6596152"/>
              <a:gd name="connsiteY4-360" fmla="*/ 182986 h 4683419"/>
              <a:gd name="connsiteX5-361" fmla="*/ 409966 w 6596152"/>
              <a:gd name="connsiteY5-362" fmla="*/ 3995054 h 4683419"/>
              <a:gd name="connsiteX6-363" fmla="*/ 3001224 w 6596152"/>
              <a:gd name="connsiteY6-364" fmla="*/ 4012462 h 46834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96152" h="4683419">
                <a:moveTo>
                  <a:pt x="3001224" y="4012462"/>
                </a:moveTo>
                <a:cubicBezTo>
                  <a:pt x="3859030" y="4096386"/>
                  <a:pt x="4356032" y="5084877"/>
                  <a:pt x="5556804" y="4498601"/>
                </a:cubicBezTo>
                <a:cubicBezTo>
                  <a:pt x="6757576" y="3912325"/>
                  <a:pt x="6848238" y="2101209"/>
                  <a:pt x="6184664" y="994384"/>
                </a:cubicBezTo>
                <a:cubicBezTo>
                  <a:pt x="5521090" y="-112441"/>
                  <a:pt x="4426094" y="1424801"/>
                  <a:pt x="3688006" y="1289568"/>
                </a:cubicBezTo>
                <a:cubicBezTo>
                  <a:pt x="2949918" y="1154335"/>
                  <a:pt x="3269498" y="-551742"/>
                  <a:pt x="1756137" y="182986"/>
                </a:cubicBezTo>
                <a:cubicBezTo>
                  <a:pt x="242776" y="917714"/>
                  <a:pt x="-530432" y="3119872"/>
                  <a:pt x="409966" y="3995054"/>
                </a:cubicBezTo>
                <a:cubicBezTo>
                  <a:pt x="1350364" y="4870236"/>
                  <a:pt x="2143418" y="3928538"/>
                  <a:pt x="3001224" y="40124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548640" y="5151755"/>
            <a:ext cx="42037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При отправке письма по электронной почте или факсимильной связи (без досылки по почте) почтовый адрес не указывается. Ниже адресата указывается электронный адрес (номер телефона/факса). Например:</a:t>
            </a:r>
            <a:endParaRPr lang="ru-RU" altLang="en-US" sz="12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endParaRPr lang="ru-RU" altLang="en-US" sz="6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auto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Всесоюзный </a:t>
            </a:r>
            <a:endParaRPr lang="ru-RU" altLang="en-US" sz="12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auto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научно-исследовательский</a:t>
            </a:r>
            <a:endParaRPr lang="ru-RU" altLang="en-US" sz="12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auto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институт документоведения</a:t>
            </a:r>
            <a:endParaRPr lang="ru-RU" altLang="en-US" sz="12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auto"/>
            <a:endParaRPr lang="ru-RU" altLang="en-US" sz="6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auto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mail@vniidad.ru</a:t>
            </a:r>
            <a:endParaRPr lang="ru-RU" altLang="en-US" sz="12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37" name="组合 293"/>
          <p:cNvGrpSpPr/>
          <p:nvPr/>
        </p:nvGrpSpPr>
        <p:grpSpPr>
          <a:xfrm>
            <a:off x="2328545" y="951230"/>
            <a:ext cx="153035" cy="191770"/>
            <a:chOff x="8130430" y="3625880"/>
            <a:chExt cx="262507" cy="328134"/>
          </a:xfrm>
        </p:grpSpPr>
        <p:sp>
          <p:nvSpPr>
            <p:cNvPr id="38" name="任意多边形: 形状 294"/>
            <p:cNvSpPr/>
            <p:nvPr/>
          </p:nvSpPr>
          <p:spPr>
            <a:xfrm>
              <a:off x="8130430" y="3658694"/>
              <a:ext cx="262507" cy="262507"/>
            </a:xfrm>
            <a:custGeom>
              <a:avLst/>
              <a:gdLst>
                <a:gd name="connsiteX0" fmla="*/ 32813 w 262507"/>
                <a:gd name="connsiteY0" fmla="*/ 98440 h 262507"/>
                <a:gd name="connsiteX1" fmla="*/ 131254 w 262507"/>
                <a:gd name="connsiteY1" fmla="*/ 0 h 262507"/>
                <a:gd name="connsiteX2" fmla="*/ 131254 w 262507"/>
                <a:gd name="connsiteY2" fmla="*/ 0 h 262507"/>
                <a:gd name="connsiteX3" fmla="*/ 229694 w 262507"/>
                <a:gd name="connsiteY3" fmla="*/ 98440 h 262507"/>
                <a:gd name="connsiteX4" fmla="*/ 229694 w 262507"/>
                <a:gd name="connsiteY4" fmla="*/ 229694 h 262507"/>
                <a:gd name="connsiteX5" fmla="*/ 262507 w 262507"/>
                <a:gd name="connsiteY5" fmla="*/ 262507 h 262507"/>
                <a:gd name="connsiteX6" fmla="*/ 262507 w 262507"/>
                <a:gd name="connsiteY6" fmla="*/ 262507 h 262507"/>
                <a:gd name="connsiteX7" fmla="*/ 0 w 262507"/>
                <a:gd name="connsiteY7" fmla="*/ 262507 h 262507"/>
                <a:gd name="connsiteX8" fmla="*/ 32813 w 262507"/>
                <a:gd name="connsiteY8" fmla="*/ 229694 h 262507"/>
                <a:gd name="connsiteX9" fmla="*/ 32813 w 262507"/>
                <a:gd name="connsiteY9" fmla="*/ 98440 h 2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507" h="262507">
                  <a:moveTo>
                    <a:pt x="32813" y="98440"/>
                  </a:moveTo>
                  <a:cubicBezTo>
                    <a:pt x="32813" y="44298"/>
                    <a:pt x="77112" y="0"/>
                    <a:pt x="131254" y="0"/>
                  </a:cubicBezTo>
                  <a:lnTo>
                    <a:pt x="131254" y="0"/>
                  </a:lnTo>
                  <a:cubicBezTo>
                    <a:pt x="185395" y="0"/>
                    <a:pt x="229694" y="44298"/>
                    <a:pt x="229694" y="98440"/>
                  </a:cubicBezTo>
                  <a:lnTo>
                    <a:pt x="229694" y="229694"/>
                  </a:lnTo>
                  <a:cubicBezTo>
                    <a:pt x="229694" y="247741"/>
                    <a:pt x="244460" y="262507"/>
                    <a:pt x="262507" y="262507"/>
                  </a:cubicBezTo>
                  <a:lnTo>
                    <a:pt x="262507" y="262507"/>
                  </a:lnTo>
                  <a:lnTo>
                    <a:pt x="0" y="262507"/>
                  </a:lnTo>
                  <a:cubicBezTo>
                    <a:pt x="18047" y="262507"/>
                    <a:pt x="32813" y="247741"/>
                    <a:pt x="32813" y="229694"/>
                  </a:cubicBezTo>
                  <a:lnTo>
                    <a:pt x="32813" y="98440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9" name="任意多边形: 形状 295"/>
            <p:cNvSpPr/>
            <p:nvPr/>
          </p:nvSpPr>
          <p:spPr>
            <a:xfrm>
              <a:off x="8237074" y="3929404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0" name="任意多边形: 形状 296"/>
            <p:cNvSpPr/>
            <p:nvPr/>
          </p:nvSpPr>
          <p:spPr>
            <a:xfrm>
              <a:off x="8245277" y="3625880"/>
              <a:ext cx="32813" cy="32813"/>
            </a:xfrm>
            <a:custGeom>
              <a:avLst/>
              <a:gdLst>
                <a:gd name="connsiteX0" fmla="*/ 32813 w 32813"/>
                <a:gd name="connsiteY0" fmla="*/ 32813 h 32813"/>
                <a:gd name="connsiteX1" fmla="*/ 32813 w 32813"/>
                <a:gd name="connsiteY1" fmla="*/ 16407 h 32813"/>
                <a:gd name="connsiteX2" fmla="*/ 16407 w 32813"/>
                <a:gd name="connsiteY2" fmla="*/ 0 h 32813"/>
                <a:gd name="connsiteX3" fmla="*/ 0 w 32813"/>
                <a:gd name="connsiteY3" fmla="*/ 16407 h 32813"/>
                <a:gd name="connsiteX4" fmla="*/ 0 w 32813"/>
                <a:gd name="connsiteY4" fmla="*/ 32813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13" h="32813">
                  <a:moveTo>
                    <a:pt x="32813" y="32813"/>
                  </a:moveTo>
                  <a:lnTo>
                    <a:pt x="32813" y="16407"/>
                  </a:lnTo>
                  <a:cubicBezTo>
                    <a:pt x="32813" y="7383"/>
                    <a:pt x="25430" y="0"/>
                    <a:pt x="16407" y="0"/>
                  </a:cubicBezTo>
                  <a:cubicBezTo>
                    <a:pt x="7383" y="0"/>
                    <a:pt x="0" y="7383"/>
                    <a:pt x="0" y="16407"/>
                  </a:cubicBezTo>
                  <a:lnTo>
                    <a:pt x="0" y="32813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1" name="任意多边形: 形状 297"/>
            <p:cNvSpPr/>
            <p:nvPr/>
          </p:nvSpPr>
          <p:spPr>
            <a:xfrm>
              <a:off x="8196057" y="3691507"/>
              <a:ext cx="65627" cy="65627"/>
            </a:xfrm>
            <a:custGeom>
              <a:avLst/>
              <a:gdLst>
                <a:gd name="connsiteX0" fmla="*/ 65627 w 65626"/>
                <a:gd name="connsiteY0" fmla="*/ 0 h 65626"/>
                <a:gd name="connsiteX1" fmla="*/ 0 w 65626"/>
                <a:gd name="connsiteY1" fmla="*/ 65627 h 6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26" h="65626">
                  <a:moveTo>
                    <a:pt x="65627" y="0"/>
                  </a:moveTo>
                  <a:cubicBezTo>
                    <a:pt x="29532" y="0"/>
                    <a:pt x="0" y="29532"/>
                    <a:pt x="0" y="65627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25" name="组合 293"/>
          <p:cNvGrpSpPr/>
          <p:nvPr/>
        </p:nvGrpSpPr>
        <p:grpSpPr>
          <a:xfrm>
            <a:off x="10363200" y="1149985"/>
            <a:ext cx="196850" cy="256540"/>
            <a:chOff x="8130430" y="3625880"/>
            <a:chExt cx="262507" cy="328134"/>
          </a:xfrm>
        </p:grpSpPr>
        <p:sp>
          <p:nvSpPr>
            <p:cNvPr id="26" name="任意多边形: 形状 294"/>
            <p:cNvSpPr/>
            <p:nvPr/>
          </p:nvSpPr>
          <p:spPr>
            <a:xfrm>
              <a:off x="8130430" y="3658694"/>
              <a:ext cx="262507" cy="262507"/>
            </a:xfrm>
            <a:custGeom>
              <a:avLst/>
              <a:gdLst>
                <a:gd name="connsiteX0" fmla="*/ 32813 w 262507"/>
                <a:gd name="connsiteY0" fmla="*/ 98440 h 262507"/>
                <a:gd name="connsiteX1" fmla="*/ 131254 w 262507"/>
                <a:gd name="connsiteY1" fmla="*/ 0 h 262507"/>
                <a:gd name="connsiteX2" fmla="*/ 131254 w 262507"/>
                <a:gd name="connsiteY2" fmla="*/ 0 h 262507"/>
                <a:gd name="connsiteX3" fmla="*/ 229694 w 262507"/>
                <a:gd name="connsiteY3" fmla="*/ 98440 h 262507"/>
                <a:gd name="connsiteX4" fmla="*/ 229694 w 262507"/>
                <a:gd name="connsiteY4" fmla="*/ 229694 h 262507"/>
                <a:gd name="connsiteX5" fmla="*/ 262507 w 262507"/>
                <a:gd name="connsiteY5" fmla="*/ 262507 h 262507"/>
                <a:gd name="connsiteX6" fmla="*/ 262507 w 262507"/>
                <a:gd name="connsiteY6" fmla="*/ 262507 h 262507"/>
                <a:gd name="connsiteX7" fmla="*/ 0 w 262507"/>
                <a:gd name="connsiteY7" fmla="*/ 262507 h 262507"/>
                <a:gd name="connsiteX8" fmla="*/ 32813 w 262507"/>
                <a:gd name="connsiteY8" fmla="*/ 229694 h 262507"/>
                <a:gd name="connsiteX9" fmla="*/ 32813 w 262507"/>
                <a:gd name="connsiteY9" fmla="*/ 98440 h 2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507" h="262507">
                  <a:moveTo>
                    <a:pt x="32813" y="98440"/>
                  </a:moveTo>
                  <a:cubicBezTo>
                    <a:pt x="32813" y="44298"/>
                    <a:pt x="77112" y="0"/>
                    <a:pt x="131254" y="0"/>
                  </a:cubicBezTo>
                  <a:lnTo>
                    <a:pt x="131254" y="0"/>
                  </a:lnTo>
                  <a:cubicBezTo>
                    <a:pt x="185395" y="0"/>
                    <a:pt x="229694" y="44298"/>
                    <a:pt x="229694" y="98440"/>
                  </a:cubicBezTo>
                  <a:lnTo>
                    <a:pt x="229694" y="229694"/>
                  </a:lnTo>
                  <a:cubicBezTo>
                    <a:pt x="229694" y="247741"/>
                    <a:pt x="244460" y="262507"/>
                    <a:pt x="262507" y="262507"/>
                  </a:cubicBezTo>
                  <a:lnTo>
                    <a:pt x="262507" y="262507"/>
                  </a:lnTo>
                  <a:lnTo>
                    <a:pt x="0" y="262507"/>
                  </a:lnTo>
                  <a:cubicBezTo>
                    <a:pt x="18047" y="262507"/>
                    <a:pt x="32813" y="247741"/>
                    <a:pt x="32813" y="229694"/>
                  </a:cubicBezTo>
                  <a:lnTo>
                    <a:pt x="32813" y="98440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7" name="任意多边形: 形状 295"/>
            <p:cNvSpPr/>
            <p:nvPr/>
          </p:nvSpPr>
          <p:spPr>
            <a:xfrm>
              <a:off x="8237074" y="3929404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8" name="任意多边形: 形状 296"/>
            <p:cNvSpPr/>
            <p:nvPr/>
          </p:nvSpPr>
          <p:spPr>
            <a:xfrm>
              <a:off x="8245277" y="3625880"/>
              <a:ext cx="32813" cy="32813"/>
            </a:xfrm>
            <a:custGeom>
              <a:avLst/>
              <a:gdLst>
                <a:gd name="connsiteX0" fmla="*/ 32813 w 32813"/>
                <a:gd name="connsiteY0" fmla="*/ 32813 h 32813"/>
                <a:gd name="connsiteX1" fmla="*/ 32813 w 32813"/>
                <a:gd name="connsiteY1" fmla="*/ 16407 h 32813"/>
                <a:gd name="connsiteX2" fmla="*/ 16407 w 32813"/>
                <a:gd name="connsiteY2" fmla="*/ 0 h 32813"/>
                <a:gd name="connsiteX3" fmla="*/ 0 w 32813"/>
                <a:gd name="connsiteY3" fmla="*/ 16407 h 32813"/>
                <a:gd name="connsiteX4" fmla="*/ 0 w 32813"/>
                <a:gd name="connsiteY4" fmla="*/ 32813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13" h="32813">
                  <a:moveTo>
                    <a:pt x="32813" y="32813"/>
                  </a:moveTo>
                  <a:lnTo>
                    <a:pt x="32813" y="16407"/>
                  </a:lnTo>
                  <a:cubicBezTo>
                    <a:pt x="32813" y="7383"/>
                    <a:pt x="25430" y="0"/>
                    <a:pt x="16407" y="0"/>
                  </a:cubicBezTo>
                  <a:cubicBezTo>
                    <a:pt x="7383" y="0"/>
                    <a:pt x="0" y="7383"/>
                    <a:pt x="0" y="16407"/>
                  </a:cubicBezTo>
                  <a:lnTo>
                    <a:pt x="0" y="32813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9" name="任意多边形: 形状 297"/>
            <p:cNvSpPr/>
            <p:nvPr/>
          </p:nvSpPr>
          <p:spPr>
            <a:xfrm>
              <a:off x="8196057" y="3691507"/>
              <a:ext cx="65627" cy="65627"/>
            </a:xfrm>
            <a:custGeom>
              <a:avLst/>
              <a:gdLst>
                <a:gd name="connsiteX0" fmla="*/ 65627 w 65626"/>
                <a:gd name="connsiteY0" fmla="*/ 0 h 65626"/>
                <a:gd name="connsiteX1" fmla="*/ 0 w 65626"/>
                <a:gd name="connsiteY1" fmla="*/ 65627 h 6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26" h="65626">
                  <a:moveTo>
                    <a:pt x="65627" y="0"/>
                  </a:moveTo>
                  <a:cubicBezTo>
                    <a:pt x="29532" y="0"/>
                    <a:pt x="0" y="29532"/>
                    <a:pt x="0" y="65627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sp>
        <p:nvSpPr>
          <p:cNvPr id="13" name="Freeform 192"/>
          <p:cNvSpPr/>
          <p:nvPr/>
        </p:nvSpPr>
        <p:spPr>
          <a:xfrm>
            <a:off x="2218690" y="2680970"/>
            <a:ext cx="374650" cy="312420"/>
          </a:xfrm>
          <a:custGeom>
            <a:avLst/>
            <a:gdLst>
              <a:gd name="T0" fmla="*/ 407031 w 604011"/>
              <a:gd name="T1" fmla="*/ 407031 w 604011"/>
              <a:gd name="T2" fmla="*/ 407031 w 604011"/>
              <a:gd name="T3" fmla="*/ 407031 w 604011"/>
              <a:gd name="T4" fmla="*/ 407031 w 604011"/>
              <a:gd name="T5" fmla="*/ 407031 w 604011"/>
              <a:gd name="T6" fmla="*/ 407031 w 604011"/>
              <a:gd name="T7" fmla="*/ 407031 w 604011"/>
              <a:gd name="T8" fmla="*/ 407031 w 604011"/>
              <a:gd name="T9" fmla="*/ 407031 w 604011"/>
              <a:gd name="T10" fmla="*/ 407031 w 604011"/>
              <a:gd name="T11" fmla="*/ 407031 w 604011"/>
              <a:gd name="T12" fmla="*/ 407031 w 604011"/>
              <a:gd name="T13" fmla="*/ 407031 w 604011"/>
              <a:gd name="T14" fmla="*/ 407031 w 604011"/>
              <a:gd name="T15" fmla="*/ 407031 w 604011"/>
              <a:gd name="T16" fmla="*/ 407031 w 604011"/>
              <a:gd name="T17" fmla="*/ 407031 w 604011"/>
              <a:gd name="T18" fmla="*/ 407031 w 604011"/>
              <a:gd name="T19" fmla="*/ 407031 w 604011"/>
              <a:gd name="T20" fmla="*/ 407031 w 604011"/>
              <a:gd name="T21" fmla="*/ 407031 w 604011"/>
              <a:gd name="T22" fmla="*/ 407031 w 604011"/>
              <a:gd name="T23" fmla="*/ 407031 w 604011"/>
              <a:gd name="T24" fmla="*/ 407031 w 604011"/>
              <a:gd name="T25" fmla="*/ 407031 w 604011"/>
              <a:gd name="T26" fmla="*/ 407031 w 604011"/>
              <a:gd name="T27" fmla="*/ 407031 w 604011"/>
              <a:gd name="T28" fmla="*/ 407031 w 604011"/>
              <a:gd name="T29" fmla="*/ 407031 w 604011"/>
              <a:gd name="T30" fmla="*/ 407031 w 604011"/>
              <a:gd name="T31" fmla="*/ 407031 w 604011"/>
              <a:gd name="T32" fmla="*/ 407031 w 604011"/>
              <a:gd name="T33" fmla="*/ 407031 w 604011"/>
              <a:gd name="T34" fmla="*/ 407031 w 604011"/>
              <a:gd name="T35" fmla="*/ 407031 w 604011"/>
              <a:gd name="T36" fmla="*/ 407031 w 604011"/>
              <a:gd name="T37" fmla="*/ 407031 w 604011"/>
              <a:gd name="T38" fmla="*/ 407031 w 604011"/>
              <a:gd name="T39" fmla="*/ 407031 w 604011"/>
              <a:gd name="T40" fmla="*/ 407031 w 604011"/>
              <a:gd name="T41" fmla="*/ 407031 w 604011"/>
              <a:gd name="T42" fmla="*/ 407031 w 604011"/>
              <a:gd name="T43" fmla="*/ 407031 w 604011"/>
              <a:gd name="T44" fmla="*/ 407031 w 604011"/>
              <a:gd name="T45" fmla="*/ 407031 w 604011"/>
              <a:gd name="T46" fmla="*/ 407031 w 604011"/>
              <a:gd name="T47" fmla="*/ 407031 w 604011"/>
              <a:gd name="T48" fmla="*/ 407031 w 604011"/>
              <a:gd name="T49" fmla="*/ 407031 w 604011"/>
              <a:gd name="T50" fmla="*/ 407031 w 604011"/>
              <a:gd name="T51" fmla="*/ 407031 w 604011"/>
              <a:gd name="connsiteX0" fmla="*/ 8244 w 9513"/>
              <a:gd name="connsiteY0" fmla="*/ 766 h 9997"/>
              <a:gd name="connsiteX1" fmla="*/ 4753 w 9513"/>
              <a:gd name="connsiteY1" fmla="*/ 0 h 9997"/>
              <a:gd name="connsiteX2" fmla="*/ 1282 w 9513"/>
              <a:gd name="connsiteY2" fmla="*/ 757 h 9997"/>
              <a:gd name="connsiteX3" fmla="*/ 122 w 9513"/>
              <a:gd name="connsiteY3" fmla="*/ 3816 h 9997"/>
              <a:gd name="connsiteX4" fmla="*/ 4753 w 9513"/>
              <a:gd name="connsiteY4" fmla="*/ 9997 h 9997"/>
              <a:gd name="connsiteX5" fmla="*/ 9394 w 9513"/>
              <a:gd name="connsiteY5" fmla="*/ 3801 h 9997"/>
              <a:gd name="connsiteX6" fmla="*/ 8244 w 9513"/>
              <a:gd name="connsiteY6" fmla="*/ 766 h 9997"/>
              <a:gd name="connsiteX7" fmla="*/ 1654 w 9513"/>
              <a:gd name="connsiteY7" fmla="*/ 1494 h 9997"/>
              <a:gd name="connsiteX8" fmla="*/ 4753 w 9513"/>
              <a:gd name="connsiteY8" fmla="*/ 833 h 9997"/>
              <a:gd name="connsiteX9" fmla="*/ 7869 w 9513"/>
              <a:gd name="connsiteY9" fmla="*/ 1499 h 9997"/>
              <a:gd name="connsiteX10" fmla="*/ 8640 w 9513"/>
              <a:gd name="connsiteY10" fmla="*/ 3545 h 9997"/>
              <a:gd name="connsiteX11" fmla="*/ 8466 w 9513"/>
              <a:gd name="connsiteY11" fmla="*/ 4052 h 9997"/>
              <a:gd name="connsiteX12" fmla="*/ 3431 w 9513"/>
              <a:gd name="connsiteY12" fmla="*/ 2484 h 9997"/>
              <a:gd name="connsiteX13" fmla="*/ 1654 w 9513"/>
              <a:gd name="connsiteY13" fmla="*/ 1494 h 9997"/>
              <a:gd name="connsiteX14" fmla="*/ 876 w 9513"/>
              <a:gd name="connsiteY14" fmla="*/ 3558 h 9997"/>
              <a:gd name="connsiteX15" fmla="*/ 869 w 9513"/>
              <a:gd name="connsiteY15" fmla="*/ 3533 h 9997"/>
              <a:gd name="connsiteX16" fmla="*/ 860 w 9513"/>
              <a:gd name="connsiteY16" fmla="*/ 3497 h 9997"/>
              <a:gd name="connsiteX17" fmla="*/ 822 w 9513"/>
              <a:gd name="connsiteY17" fmla="*/ 3321 h 9997"/>
              <a:gd name="connsiteX18" fmla="*/ 8127 w 9513"/>
              <a:gd name="connsiteY18" fmla="*/ 4831 h 9997"/>
              <a:gd name="connsiteX19" fmla="*/ 7725 w 9513"/>
              <a:gd name="connsiteY19" fmla="*/ 5652 h 9997"/>
              <a:gd name="connsiteX20" fmla="*/ 1152 w 9513"/>
              <a:gd name="connsiteY20" fmla="*/ 4307 h 9997"/>
              <a:gd name="connsiteX21" fmla="*/ 876 w 9513"/>
              <a:gd name="connsiteY21" fmla="*/ 3558 h 9997"/>
              <a:gd name="connsiteX22" fmla="*/ 4754 w 9513"/>
              <a:gd name="connsiteY22" fmla="*/ 9164 h 9997"/>
              <a:gd name="connsiteX23" fmla="*/ 1559 w 9513"/>
              <a:gd name="connsiteY23" fmla="*/ 5238 h 9997"/>
              <a:gd name="connsiteX24" fmla="*/ 7313 w 9513"/>
              <a:gd name="connsiteY24" fmla="*/ 6417 h 9997"/>
              <a:gd name="connsiteX25" fmla="*/ 4754 w 9513"/>
              <a:gd name="connsiteY25" fmla="*/ 9164 h 9997"/>
              <a:gd name="connsiteX0-1" fmla="*/ 8665 w 9999"/>
              <a:gd name="connsiteY0-2" fmla="*/ 766 h 10000"/>
              <a:gd name="connsiteX1-3" fmla="*/ 4995 w 9999"/>
              <a:gd name="connsiteY1-4" fmla="*/ 0 h 10000"/>
              <a:gd name="connsiteX2-5" fmla="*/ 1347 w 9999"/>
              <a:gd name="connsiteY2-6" fmla="*/ 757 h 10000"/>
              <a:gd name="connsiteX3-7" fmla="*/ 127 w 9999"/>
              <a:gd name="connsiteY3-8" fmla="*/ 3817 h 10000"/>
              <a:gd name="connsiteX4-9" fmla="*/ 4995 w 9999"/>
              <a:gd name="connsiteY4-10" fmla="*/ 10000 h 10000"/>
              <a:gd name="connsiteX5-11" fmla="*/ 9874 w 9999"/>
              <a:gd name="connsiteY5-12" fmla="*/ 3802 h 10000"/>
              <a:gd name="connsiteX6-13" fmla="*/ 8665 w 9999"/>
              <a:gd name="connsiteY6-14" fmla="*/ 766 h 10000"/>
              <a:gd name="connsiteX7-15" fmla="*/ 3606 w 9999"/>
              <a:gd name="connsiteY7-16" fmla="*/ 2485 h 10000"/>
              <a:gd name="connsiteX8-17" fmla="*/ 4995 w 9999"/>
              <a:gd name="connsiteY8-18" fmla="*/ 833 h 10000"/>
              <a:gd name="connsiteX9-19" fmla="*/ 8271 w 9999"/>
              <a:gd name="connsiteY9-20" fmla="*/ 1499 h 10000"/>
              <a:gd name="connsiteX10-21" fmla="*/ 9081 w 9999"/>
              <a:gd name="connsiteY10-22" fmla="*/ 3546 h 10000"/>
              <a:gd name="connsiteX11-23" fmla="*/ 8898 w 9999"/>
              <a:gd name="connsiteY11-24" fmla="*/ 4053 h 10000"/>
              <a:gd name="connsiteX12-25" fmla="*/ 3606 w 9999"/>
              <a:gd name="connsiteY12-26" fmla="*/ 2485 h 10000"/>
              <a:gd name="connsiteX13-27" fmla="*/ 920 w 9999"/>
              <a:gd name="connsiteY13-28" fmla="*/ 3559 h 10000"/>
              <a:gd name="connsiteX14-29" fmla="*/ 912 w 9999"/>
              <a:gd name="connsiteY14-30" fmla="*/ 3534 h 10000"/>
              <a:gd name="connsiteX15-31" fmla="*/ 903 w 9999"/>
              <a:gd name="connsiteY15-32" fmla="*/ 3498 h 10000"/>
              <a:gd name="connsiteX16-33" fmla="*/ 863 w 9999"/>
              <a:gd name="connsiteY16-34" fmla="*/ 3322 h 10000"/>
              <a:gd name="connsiteX17-35" fmla="*/ 8542 w 9999"/>
              <a:gd name="connsiteY17-36" fmla="*/ 4832 h 10000"/>
              <a:gd name="connsiteX18-37" fmla="*/ 8119 w 9999"/>
              <a:gd name="connsiteY18-38" fmla="*/ 5654 h 10000"/>
              <a:gd name="connsiteX19-39" fmla="*/ 1210 w 9999"/>
              <a:gd name="connsiteY19-40" fmla="*/ 4308 h 10000"/>
              <a:gd name="connsiteX20-41" fmla="*/ 920 w 9999"/>
              <a:gd name="connsiteY20-42" fmla="*/ 3559 h 10000"/>
              <a:gd name="connsiteX21-43" fmla="*/ 4996 w 9999"/>
              <a:gd name="connsiteY21-44" fmla="*/ 9167 h 10000"/>
              <a:gd name="connsiteX22-45" fmla="*/ 1638 w 9999"/>
              <a:gd name="connsiteY22-46" fmla="*/ 5240 h 10000"/>
              <a:gd name="connsiteX23-47" fmla="*/ 7686 w 9999"/>
              <a:gd name="connsiteY23-48" fmla="*/ 6419 h 10000"/>
              <a:gd name="connsiteX24-49" fmla="*/ 4996 w 9999"/>
              <a:gd name="connsiteY24-50" fmla="*/ 9167 h 10000"/>
              <a:gd name="connsiteX0-51" fmla="*/ 8666 w 10000"/>
              <a:gd name="connsiteY0-52" fmla="*/ 766 h 10000"/>
              <a:gd name="connsiteX1-53" fmla="*/ 4995 w 10000"/>
              <a:gd name="connsiteY1-54" fmla="*/ 0 h 10000"/>
              <a:gd name="connsiteX2-55" fmla="*/ 1347 w 10000"/>
              <a:gd name="connsiteY2-56" fmla="*/ 757 h 10000"/>
              <a:gd name="connsiteX3-57" fmla="*/ 127 w 10000"/>
              <a:gd name="connsiteY3-58" fmla="*/ 3817 h 10000"/>
              <a:gd name="connsiteX4-59" fmla="*/ 4995 w 10000"/>
              <a:gd name="connsiteY4-60" fmla="*/ 10000 h 10000"/>
              <a:gd name="connsiteX5-61" fmla="*/ 9875 w 10000"/>
              <a:gd name="connsiteY5-62" fmla="*/ 3802 h 10000"/>
              <a:gd name="connsiteX6-63" fmla="*/ 8666 w 10000"/>
              <a:gd name="connsiteY6-64" fmla="*/ 766 h 10000"/>
              <a:gd name="connsiteX7-65" fmla="*/ 8899 w 10000"/>
              <a:gd name="connsiteY7-66" fmla="*/ 4053 h 10000"/>
              <a:gd name="connsiteX8-67" fmla="*/ 4995 w 10000"/>
              <a:gd name="connsiteY8-68" fmla="*/ 833 h 10000"/>
              <a:gd name="connsiteX9-69" fmla="*/ 8272 w 10000"/>
              <a:gd name="connsiteY9-70" fmla="*/ 1499 h 10000"/>
              <a:gd name="connsiteX10-71" fmla="*/ 9082 w 10000"/>
              <a:gd name="connsiteY10-72" fmla="*/ 3546 h 10000"/>
              <a:gd name="connsiteX11-73" fmla="*/ 8899 w 10000"/>
              <a:gd name="connsiteY11-74" fmla="*/ 4053 h 10000"/>
              <a:gd name="connsiteX12-75" fmla="*/ 920 w 10000"/>
              <a:gd name="connsiteY12-76" fmla="*/ 3559 h 10000"/>
              <a:gd name="connsiteX13-77" fmla="*/ 912 w 10000"/>
              <a:gd name="connsiteY13-78" fmla="*/ 3534 h 10000"/>
              <a:gd name="connsiteX14-79" fmla="*/ 903 w 10000"/>
              <a:gd name="connsiteY14-80" fmla="*/ 3498 h 10000"/>
              <a:gd name="connsiteX15-81" fmla="*/ 863 w 10000"/>
              <a:gd name="connsiteY15-82" fmla="*/ 3322 h 10000"/>
              <a:gd name="connsiteX16-83" fmla="*/ 8543 w 10000"/>
              <a:gd name="connsiteY16-84" fmla="*/ 4832 h 10000"/>
              <a:gd name="connsiteX17-85" fmla="*/ 8120 w 10000"/>
              <a:gd name="connsiteY17-86" fmla="*/ 5654 h 10000"/>
              <a:gd name="connsiteX18-87" fmla="*/ 1210 w 10000"/>
              <a:gd name="connsiteY18-88" fmla="*/ 4308 h 10000"/>
              <a:gd name="connsiteX19-89" fmla="*/ 920 w 10000"/>
              <a:gd name="connsiteY19-90" fmla="*/ 3559 h 10000"/>
              <a:gd name="connsiteX20-91" fmla="*/ 4996 w 10000"/>
              <a:gd name="connsiteY20-92" fmla="*/ 9167 h 10000"/>
              <a:gd name="connsiteX21-93" fmla="*/ 1638 w 10000"/>
              <a:gd name="connsiteY21-94" fmla="*/ 5240 h 10000"/>
              <a:gd name="connsiteX22-95" fmla="*/ 7687 w 10000"/>
              <a:gd name="connsiteY22-96" fmla="*/ 6419 h 10000"/>
              <a:gd name="connsiteX23-97" fmla="*/ 4996 w 10000"/>
              <a:gd name="connsiteY23-98" fmla="*/ 9167 h 10000"/>
              <a:gd name="connsiteX0-99" fmla="*/ 8666 w 10000"/>
              <a:gd name="connsiteY0-100" fmla="*/ 766 h 10000"/>
              <a:gd name="connsiteX1-101" fmla="*/ 4995 w 10000"/>
              <a:gd name="connsiteY1-102" fmla="*/ 0 h 10000"/>
              <a:gd name="connsiteX2-103" fmla="*/ 1347 w 10000"/>
              <a:gd name="connsiteY2-104" fmla="*/ 757 h 10000"/>
              <a:gd name="connsiteX3-105" fmla="*/ 127 w 10000"/>
              <a:gd name="connsiteY3-106" fmla="*/ 3817 h 10000"/>
              <a:gd name="connsiteX4-107" fmla="*/ 4995 w 10000"/>
              <a:gd name="connsiteY4-108" fmla="*/ 10000 h 10000"/>
              <a:gd name="connsiteX5-109" fmla="*/ 9875 w 10000"/>
              <a:gd name="connsiteY5-110" fmla="*/ 3802 h 10000"/>
              <a:gd name="connsiteX6-111" fmla="*/ 8666 w 10000"/>
              <a:gd name="connsiteY6-112" fmla="*/ 766 h 10000"/>
              <a:gd name="connsiteX7-113" fmla="*/ 8899 w 10000"/>
              <a:gd name="connsiteY7-114" fmla="*/ 4053 h 10000"/>
              <a:gd name="connsiteX8-115" fmla="*/ 8272 w 10000"/>
              <a:gd name="connsiteY8-116" fmla="*/ 1499 h 10000"/>
              <a:gd name="connsiteX9-117" fmla="*/ 9082 w 10000"/>
              <a:gd name="connsiteY9-118" fmla="*/ 3546 h 10000"/>
              <a:gd name="connsiteX10-119" fmla="*/ 8899 w 10000"/>
              <a:gd name="connsiteY10-120" fmla="*/ 4053 h 10000"/>
              <a:gd name="connsiteX11-121" fmla="*/ 920 w 10000"/>
              <a:gd name="connsiteY11-122" fmla="*/ 3559 h 10000"/>
              <a:gd name="connsiteX12-123" fmla="*/ 912 w 10000"/>
              <a:gd name="connsiteY12-124" fmla="*/ 3534 h 10000"/>
              <a:gd name="connsiteX13-125" fmla="*/ 903 w 10000"/>
              <a:gd name="connsiteY13-126" fmla="*/ 3498 h 10000"/>
              <a:gd name="connsiteX14-127" fmla="*/ 863 w 10000"/>
              <a:gd name="connsiteY14-128" fmla="*/ 3322 h 10000"/>
              <a:gd name="connsiteX15-129" fmla="*/ 8543 w 10000"/>
              <a:gd name="connsiteY15-130" fmla="*/ 4832 h 10000"/>
              <a:gd name="connsiteX16-131" fmla="*/ 8120 w 10000"/>
              <a:gd name="connsiteY16-132" fmla="*/ 5654 h 10000"/>
              <a:gd name="connsiteX17-133" fmla="*/ 1210 w 10000"/>
              <a:gd name="connsiteY17-134" fmla="*/ 4308 h 10000"/>
              <a:gd name="connsiteX18-135" fmla="*/ 920 w 10000"/>
              <a:gd name="connsiteY18-136" fmla="*/ 3559 h 10000"/>
              <a:gd name="connsiteX19-137" fmla="*/ 4996 w 10000"/>
              <a:gd name="connsiteY19-138" fmla="*/ 9167 h 10000"/>
              <a:gd name="connsiteX20-139" fmla="*/ 1638 w 10000"/>
              <a:gd name="connsiteY20-140" fmla="*/ 5240 h 10000"/>
              <a:gd name="connsiteX21-141" fmla="*/ 7687 w 10000"/>
              <a:gd name="connsiteY21-142" fmla="*/ 6419 h 10000"/>
              <a:gd name="connsiteX22-143" fmla="*/ 4996 w 10000"/>
              <a:gd name="connsiteY22-144" fmla="*/ 9167 h 10000"/>
              <a:gd name="connsiteX0-145" fmla="*/ 8666 w 10000"/>
              <a:gd name="connsiteY0-146" fmla="*/ 766 h 10000"/>
              <a:gd name="connsiteX1-147" fmla="*/ 4995 w 10000"/>
              <a:gd name="connsiteY1-148" fmla="*/ 0 h 10000"/>
              <a:gd name="connsiteX2-149" fmla="*/ 1347 w 10000"/>
              <a:gd name="connsiteY2-150" fmla="*/ 757 h 10000"/>
              <a:gd name="connsiteX3-151" fmla="*/ 127 w 10000"/>
              <a:gd name="connsiteY3-152" fmla="*/ 3817 h 10000"/>
              <a:gd name="connsiteX4-153" fmla="*/ 4995 w 10000"/>
              <a:gd name="connsiteY4-154" fmla="*/ 10000 h 10000"/>
              <a:gd name="connsiteX5-155" fmla="*/ 9875 w 10000"/>
              <a:gd name="connsiteY5-156" fmla="*/ 3802 h 10000"/>
              <a:gd name="connsiteX6-157" fmla="*/ 8666 w 10000"/>
              <a:gd name="connsiteY6-158" fmla="*/ 766 h 10000"/>
              <a:gd name="connsiteX7-159" fmla="*/ 8899 w 10000"/>
              <a:gd name="connsiteY7-160" fmla="*/ 4053 h 10000"/>
              <a:gd name="connsiteX8-161" fmla="*/ 9082 w 10000"/>
              <a:gd name="connsiteY8-162" fmla="*/ 3546 h 10000"/>
              <a:gd name="connsiteX9-163" fmla="*/ 8899 w 10000"/>
              <a:gd name="connsiteY9-164" fmla="*/ 4053 h 10000"/>
              <a:gd name="connsiteX10-165" fmla="*/ 920 w 10000"/>
              <a:gd name="connsiteY10-166" fmla="*/ 3559 h 10000"/>
              <a:gd name="connsiteX11-167" fmla="*/ 912 w 10000"/>
              <a:gd name="connsiteY11-168" fmla="*/ 3534 h 10000"/>
              <a:gd name="connsiteX12-169" fmla="*/ 903 w 10000"/>
              <a:gd name="connsiteY12-170" fmla="*/ 3498 h 10000"/>
              <a:gd name="connsiteX13-171" fmla="*/ 863 w 10000"/>
              <a:gd name="connsiteY13-172" fmla="*/ 3322 h 10000"/>
              <a:gd name="connsiteX14-173" fmla="*/ 8543 w 10000"/>
              <a:gd name="connsiteY14-174" fmla="*/ 4832 h 10000"/>
              <a:gd name="connsiteX15-175" fmla="*/ 8120 w 10000"/>
              <a:gd name="connsiteY15-176" fmla="*/ 5654 h 10000"/>
              <a:gd name="connsiteX16-177" fmla="*/ 1210 w 10000"/>
              <a:gd name="connsiteY16-178" fmla="*/ 4308 h 10000"/>
              <a:gd name="connsiteX17-179" fmla="*/ 920 w 10000"/>
              <a:gd name="connsiteY17-180" fmla="*/ 3559 h 10000"/>
              <a:gd name="connsiteX18-181" fmla="*/ 4996 w 10000"/>
              <a:gd name="connsiteY18-182" fmla="*/ 9167 h 10000"/>
              <a:gd name="connsiteX19-183" fmla="*/ 1638 w 10000"/>
              <a:gd name="connsiteY19-184" fmla="*/ 5240 h 10000"/>
              <a:gd name="connsiteX20-185" fmla="*/ 7687 w 10000"/>
              <a:gd name="connsiteY20-186" fmla="*/ 6419 h 10000"/>
              <a:gd name="connsiteX21-187" fmla="*/ 4996 w 10000"/>
              <a:gd name="connsiteY21-188" fmla="*/ 9167 h 10000"/>
              <a:gd name="connsiteX0-189" fmla="*/ 8666 w 10000"/>
              <a:gd name="connsiteY0-190" fmla="*/ 766 h 10000"/>
              <a:gd name="connsiteX1-191" fmla="*/ 4995 w 10000"/>
              <a:gd name="connsiteY1-192" fmla="*/ 0 h 10000"/>
              <a:gd name="connsiteX2-193" fmla="*/ 1347 w 10000"/>
              <a:gd name="connsiteY2-194" fmla="*/ 757 h 10000"/>
              <a:gd name="connsiteX3-195" fmla="*/ 127 w 10000"/>
              <a:gd name="connsiteY3-196" fmla="*/ 3817 h 10000"/>
              <a:gd name="connsiteX4-197" fmla="*/ 4995 w 10000"/>
              <a:gd name="connsiteY4-198" fmla="*/ 10000 h 10000"/>
              <a:gd name="connsiteX5-199" fmla="*/ 9875 w 10000"/>
              <a:gd name="connsiteY5-200" fmla="*/ 3802 h 10000"/>
              <a:gd name="connsiteX6-201" fmla="*/ 8666 w 10000"/>
              <a:gd name="connsiteY6-202" fmla="*/ 766 h 10000"/>
              <a:gd name="connsiteX7-203" fmla="*/ 920 w 10000"/>
              <a:gd name="connsiteY7-204" fmla="*/ 3559 h 10000"/>
              <a:gd name="connsiteX8-205" fmla="*/ 912 w 10000"/>
              <a:gd name="connsiteY8-206" fmla="*/ 3534 h 10000"/>
              <a:gd name="connsiteX9-207" fmla="*/ 903 w 10000"/>
              <a:gd name="connsiteY9-208" fmla="*/ 3498 h 10000"/>
              <a:gd name="connsiteX10-209" fmla="*/ 863 w 10000"/>
              <a:gd name="connsiteY10-210" fmla="*/ 3322 h 10000"/>
              <a:gd name="connsiteX11-211" fmla="*/ 8543 w 10000"/>
              <a:gd name="connsiteY11-212" fmla="*/ 4832 h 10000"/>
              <a:gd name="connsiteX12-213" fmla="*/ 8120 w 10000"/>
              <a:gd name="connsiteY12-214" fmla="*/ 5654 h 10000"/>
              <a:gd name="connsiteX13-215" fmla="*/ 1210 w 10000"/>
              <a:gd name="connsiteY13-216" fmla="*/ 4308 h 10000"/>
              <a:gd name="connsiteX14-217" fmla="*/ 920 w 10000"/>
              <a:gd name="connsiteY14-218" fmla="*/ 3559 h 10000"/>
              <a:gd name="connsiteX15-219" fmla="*/ 4996 w 10000"/>
              <a:gd name="connsiteY15-220" fmla="*/ 9167 h 10000"/>
              <a:gd name="connsiteX16-221" fmla="*/ 1638 w 10000"/>
              <a:gd name="connsiteY16-222" fmla="*/ 5240 h 10000"/>
              <a:gd name="connsiteX17-223" fmla="*/ 7687 w 10000"/>
              <a:gd name="connsiteY17-224" fmla="*/ 6419 h 10000"/>
              <a:gd name="connsiteX18-225" fmla="*/ 4996 w 10000"/>
              <a:gd name="connsiteY18-226" fmla="*/ 9167 h 10000"/>
              <a:gd name="connsiteX0-227" fmla="*/ 8666 w 10000"/>
              <a:gd name="connsiteY0-228" fmla="*/ 766 h 10000"/>
              <a:gd name="connsiteX1-229" fmla="*/ 4995 w 10000"/>
              <a:gd name="connsiteY1-230" fmla="*/ 0 h 10000"/>
              <a:gd name="connsiteX2-231" fmla="*/ 1347 w 10000"/>
              <a:gd name="connsiteY2-232" fmla="*/ 757 h 10000"/>
              <a:gd name="connsiteX3-233" fmla="*/ 127 w 10000"/>
              <a:gd name="connsiteY3-234" fmla="*/ 3817 h 10000"/>
              <a:gd name="connsiteX4-235" fmla="*/ 4995 w 10000"/>
              <a:gd name="connsiteY4-236" fmla="*/ 10000 h 10000"/>
              <a:gd name="connsiteX5-237" fmla="*/ 9875 w 10000"/>
              <a:gd name="connsiteY5-238" fmla="*/ 3802 h 10000"/>
              <a:gd name="connsiteX6-239" fmla="*/ 8666 w 10000"/>
              <a:gd name="connsiteY6-240" fmla="*/ 766 h 10000"/>
              <a:gd name="connsiteX7-241" fmla="*/ 1210 w 10000"/>
              <a:gd name="connsiteY7-242" fmla="*/ 4308 h 10000"/>
              <a:gd name="connsiteX8-243" fmla="*/ 912 w 10000"/>
              <a:gd name="connsiteY8-244" fmla="*/ 3534 h 10000"/>
              <a:gd name="connsiteX9-245" fmla="*/ 903 w 10000"/>
              <a:gd name="connsiteY9-246" fmla="*/ 3498 h 10000"/>
              <a:gd name="connsiteX10-247" fmla="*/ 863 w 10000"/>
              <a:gd name="connsiteY10-248" fmla="*/ 3322 h 10000"/>
              <a:gd name="connsiteX11-249" fmla="*/ 8543 w 10000"/>
              <a:gd name="connsiteY11-250" fmla="*/ 4832 h 10000"/>
              <a:gd name="connsiteX12-251" fmla="*/ 8120 w 10000"/>
              <a:gd name="connsiteY12-252" fmla="*/ 5654 h 10000"/>
              <a:gd name="connsiteX13-253" fmla="*/ 1210 w 10000"/>
              <a:gd name="connsiteY13-254" fmla="*/ 4308 h 10000"/>
              <a:gd name="connsiteX14-255" fmla="*/ 4996 w 10000"/>
              <a:gd name="connsiteY14-256" fmla="*/ 9167 h 10000"/>
              <a:gd name="connsiteX15-257" fmla="*/ 1638 w 10000"/>
              <a:gd name="connsiteY15-258" fmla="*/ 5240 h 10000"/>
              <a:gd name="connsiteX16-259" fmla="*/ 7687 w 10000"/>
              <a:gd name="connsiteY16-260" fmla="*/ 6419 h 10000"/>
              <a:gd name="connsiteX17-261" fmla="*/ 4996 w 10000"/>
              <a:gd name="connsiteY17-262" fmla="*/ 9167 h 10000"/>
              <a:gd name="connsiteX0-263" fmla="*/ 8666 w 10000"/>
              <a:gd name="connsiteY0-264" fmla="*/ 766 h 10000"/>
              <a:gd name="connsiteX1-265" fmla="*/ 4995 w 10000"/>
              <a:gd name="connsiteY1-266" fmla="*/ 0 h 10000"/>
              <a:gd name="connsiteX2-267" fmla="*/ 1347 w 10000"/>
              <a:gd name="connsiteY2-268" fmla="*/ 757 h 10000"/>
              <a:gd name="connsiteX3-269" fmla="*/ 127 w 10000"/>
              <a:gd name="connsiteY3-270" fmla="*/ 3817 h 10000"/>
              <a:gd name="connsiteX4-271" fmla="*/ 4995 w 10000"/>
              <a:gd name="connsiteY4-272" fmla="*/ 10000 h 10000"/>
              <a:gd name="connsiteX5-273" fmla="*/ 9875 w 10000"/>
              <a:gd name="connsiteY5-274" fmla="*/ 3802 h 10000"/>
              <a:gd name="connsiteX6-275" fmla="*/ 8666 w 10000"/>
              <a:gd name="connsiteY6-276" fmla="*/ 766 h 10000"/>
              <a:gd name="connsiteX7-277" fmla="*/ 1210 w 10000"/>
              <a:gd name="connsiteY7-278" fmla="*/ 4308 h 10000"/>
              <a:gd name="connsiteX8-279" fmla="*/ 912 w 10000"/>
              <a:gd name="connsiteY8-280" fmla="*/ 3534 h 10000"/>
              <a:gd name="connsiteX9-281" fmla="*/ 903 w 10000"/>
              <a:gd name="connsiteY9-282" fmla="*/ 3498 h 10000"/>
              <a:gd name="connsiteX10-283" fmla="*/ 8543 w 10000"/>
              <a:gd name="connsiteY10-284" fmla="*/ 4832 h 10000"/>
              <a:gd name="connsiteX11-285" fmla="*/ 8120 w 10000"/>
              <a:gd name="connsiteY11-286" fmla="*/ 5654 h 10000"/>
              <a:gd name="connsiteX12-287" fmla="*/ 1210 w 10000"/>
              <a:gd name="connsiteY12-288" fmla="*/ 4308 h 10000"/>
              <a:gd name="connsiteX13-289" fmla="*/ 4996 w 10000"/>
              <a:gd name="connsiteY13-290" fmla="*/ 9167 h 10000"/>
              <a:gd name="connsiteX14-291" fmla="*/ 1638 w 10000"/>
              <a:gd name="connsiteY14-292" fmla="*/ 5240 h 10000"/>
              <a:gd name="connsiteX15-293" fmla="*/ 7687 w 10000"/>
              <a:gd name="connsiteY15-294" fmla="*/ 6419 h 10000"/>
              <a:gd name="connsiteX16-295" fmla="*/ 4996 w 10000"/>
              <a:gd name="connsiteY16-296" fmla="*/ 9167 h 10000"/>
              <a:gd name="connsiteX0-297" fmla="*/ 8666 w 10000"/>
              <a:gd name="connsiteY0-298" fmla="*/ 766 h 10000"/>
              <a:gd name="connsiteX1-299" fmla="*/ 4995 w 10000"/>
              <a:gd name="connsiteY1-300" fmla="*/ 0 h 10000"/>
              <a:gd name="connsiteX2-301" fmla="*/ 1347 w 10000"/>
              <a:gd name="connsiteY2-302" fmla="*/ 757 h 10000"/>
              <a:gd name="connsiteX3-303" fmla="*/ 127 w 10000"/>
              <a:gd name="connsiteY3-304" fmla="*/ 3817 h 10000"/>
              <a:gd name="connsiteX4-305" fmla="*/ 4995 w 10000"/>
              <a:gd name="connsiteY4-306" fmla="*/ 10000 h 10000"/>
              <a:gd name="connsiteX5-307" fmla="*/ 9875 w 10000"/>
              <a:gd name="connsiteY5-308" fmla="*/ 3802 h 10000"/>
              <a:gd name="connsiteX6-309" fmla="*/ 8666 w 10000"/>
              <a:gd name="connsiteY6-310" fmla="*/ 766 h 10000"/>
              <a:gd name="connsiteX7-311" fmla="*/ 1210 w 10000"/>
              <a:gd name="connsiteY7-312" fmla="*/ 4308 h 10000"/>
              <a:gd name="connsiteX8-313" fmla="*/ 912 w 10000"/>
              <a:gd name="connsiteY8-314" fmla="*/ 3534 h 10000"/>
              <a:gd name="connsiteX9-315" fmla="*/ 8543 w 10000"/>
              <a:gd name="connsiteY9-316" fmla="*/ 4832 h 10000"/>
              <a:gd name="connsiteX10-317" fmla="*/ 8120 w 10000"/>
              <a:gd name="connsiteY10-318" fmla="*/ 5654 h 10000"/>
              <a:gd name="connsiteX11-319" fmla="*/ 1210 w 10000"/>
              <a:gd name="connsiteY11-320" fmla="*/ 4308 h 10000"/>
              <a:gd name="connsiteX12-321" fmla="*/ 4996 w 10000"/>
              <a:gd name="connsiteY12-322" fmla="*/ 9167 h 10000"/>
              <a:gd name="connsiteX13-323" fmla="*/ 1638 w 10000"/>
              <a:gd name="connsiteY13-324" fmla="*/ 5240 h 10000"/>
              <a:gd name="connsiteX14-325" fmla="*/ 7687 w 10000"/>
              <a:gd name="connsiteY14-326" fmla="*/ 6419 h 10000"/>
              <a:gd name="connsiteX15-327" fmla="*/ 4996 w 10000"/>
              <a:gd name="connsiteY15-328" fmla="*/ 9167 h 10000"/>
              <a:gd name="connsiteX0-329" fmla="*/ 8666 w 10000"/>
              <a:gd name="connsiteY0-330" fmla="*/ 766 h 10000"/>
              <a:gd name="connsiteX1-331" fmla="*/ 4995 w 10000"/>
              <a:gd name="connsiteY1-332" fmla="*/ 0 h 10000"/>
              <a:gd name="connsiteX2-333" fmla="*/ 1347 w 10000"/>
              <a:gd name="connsiteY2-334" fmla="*/ 757 h 10000"/>
              <a:gd name="connsiteX3-335" fmla="*/ 127 w 10000"/>
              <a:gd name="connsiteY3-336" fmla="*/ 3817 h 10000"/>
              <a:gd name="connsiteX4-337" fmla="*/ 4995 w 10000"/>
              <a:gd name="connsiteY4-338" fmla="*/ 10000 h 10000"/>
              <a:gd name="connsiteX5-339" fmla="*/ 9875 w 10000"/>
              <a:gd name="connsiteY5-340" fmla="*/ 3802 h 10000"/>
              <a:gd name="connsiteX6-341" fmla="*/ 8666 w 10000"/>
              <a:gd name="connsiteY6-342" fmla="*/ 766 h 10000"/>
              <a:gd name="connsiteX7-343" fmla="*/ 8120 w 10000"/>
              <a:gd name="connsiteY7-344" fmla="*/ 5654 h 10000"/>
              <a:gd name="connsiteX8-345" fmla="*/ 912 w 10000"/>
              <a:gd name="connsiteY8-346" fmla="*/ 3534 h 10000"/>
              <a:gd name="connsiteX9-347" fmla="*/ 8543 w 10000"/>
              <a:gd name="connsiteY9-348" fmla="*/ 4832 h 10000"/>
              <a:gd name="connsiteX10-349" fmla="*/ 8120 w 10000"/>
              <a:gd name="connsiteY10-350" fmla="*/ 5654 h 10000"/>
              <a:gd name="connsiteX11-351" fmla="*/ 4996 w 10000"/>
              <a:gd name="connsiteY11-352" fmla="*/ 9167 h 10000"/>
              <a:gd name="connsiteX12-353" fmla="*/ 1638 w 10000"/>
              <a:gd name="connsiteY12-354" fmla="*/ 5240 h 10000"/>
              <a:gd name="connsiteX13-355" fmla="*/ 7687 w 10000"/>
              <a:gd name="connsiteY13-356" fmla="*/ 6419 h 10000"/>
              <a:gd name="connsiteX14-357" fmla="*/ 4996 w 10000"/>
              <a:gd name="connsiteY14-358" fmla="*/ 9167 h 10000"/>
              <a:gd name="connsiteX0-359" fmla="*/ 8666 w 10000"/>
              <a:gd name="connsiteY0-360" fmla="*/ 766 h 10000"/>
              <a:gd name="connsiteX1-361" fmla="*/ 4995 w 10000"/>
              <a:gd name="connsiteY1-362" fmla="*/ 0 h 10000"/>
              <a:gd name="connsiteX2-363" fmla="*/ 1347 w 10000"/>
              <a:gd name="connsiteY2-364" fmla="*/ 757 h 10000"/>
              <a:gd name="connsiteX3-365" fmla="*/ 127 w 10000"/>
              <a:gd name="connsiteY3-366" fmla="*/ 3817 h 10000"/>
              <a:gd name="connsiteX4-367" fmla="*/ 4995 w 10000"/>
              <a:gd name="connsiteY4-368" fmla="*/ 10000 h 10000"/>
              <a:gd name="connsiteX5-369" fmla="*/ 9875 w 10000"/>
              <a:gd name="connsiteY5-370" fmla="*/ 3802 h 10000"/>
              <a:gd name="connsiteX6-371" fmla="*/ 8666 w 10000"/>
              <a:gd name="connsiteY6-372" fmla="*/ 766 h 10000"/>
              <a:gd name="connsiteX7-373" fmla="*/ 8120 w 10000"/>
              <a:gd name="connsiteY7-374" fmla="*/ 5654 h 10000"/>
              <a:gd name="connsiteX8-375" fmla="*/ 8543 w 10000"/>
              <a:gd name="connsiteY8-376" fmla="*/ 4832 h 10000"/>
              <a:gd name="connsiteX9-377" fmla="*/ 8120 w 10000"/>
              <a:gd name="connsiteY9-378" fmla="*/ 5654 h 10000"/>
              <a:gd name="connsiteX10-379" fmla="*/ 4996 w 10000"/>
              <a:gd name="connsiteY10-380" fmla="*/ 9167 h 10000"/>
              <a:gd name="connsiteX11-381" fmla="*/ 1638 w 10000"/>
              <a:gd name="connsiteY11-382" fmla="*/ 5240 h 10000"/>
              <a:gd name="connsiteX12-383" fmla="*/ 7687 w 10000"/>
              <a:gd name="connsiteY12-384" fmla="*/ 6419 h 10000"/>
              <a:gd name="connsiteX13-385" fmla="*/ 4996 w 10000"/>
              <a:gd name="connsiteY13-386" fmla="*/ 9167 h 10000"/>
              <a:gd name="connsiteX0-387" fmla="*/ 8666 w 10000"/>
              <a:gd name="connsiteY0-388" fmla="*/ 766 h 10000"/>
              <a:gd name="connsiteX1-389" fmla="*/ 4995 w 10000"/>
              <a:gd name="connsiteY1-390" fmla="*/ 0 h 10000"/>
              <a:gd name="connsiteX2-391" fmla="*/ 1347 w 10000"/>
              <a:gd name="connsiteY2-392" fmla="*/ 757 h 10000"/>
              <a:gd name="connsiteX3-393" fmla="*/ 127 w 10000"/>
              <a:gd name="connsiteY3-394" fmla="*/ 3817 h 10000"/>
              <a:gd name="connsiteX4-395" fmla="*/ 4995 w 10000"/>
              <a:gd name="connsiteY4-396" fmla="*/ 10000 h 10000"/>
              <a:gd name="connsiteX5-397" fmla="*/ 9875 w 10000"/>
              <a:gd name="connsiteY5-398" fmla="*/ 3802 h 10000"/>
              <a:gd name="connsiteX6-399" fmla="*/ 8666 w 10000"/>
              <a:gd name="connsiteY6-400" fmla="*/ 766 h 10000"/>
              <a:gd name="connsiteX7-401" fmla="*/ 4996 w 10000"/>
              <a:gd name="connsiteY7-402" fmla="*/ 9167 h 10000"/>
              <a:gd name="connsiteX8-403" fmla="*/ 1638 w 10000"/>
              <a:gd name="connsiteY8-404" fmla="*/ 5240 h 10000"/>
              <a:gd name="connsiteX9-405" fmla="*/ 7687 w 10000"/>
              <a:gd name="connsiteY9-406" fmla="*/ 6419 h 10000"/>
              <a:gd name="connsiteX10-407" fmla="*/ 4996 w 10000"/>
              <a:gd name="connsiteY10-408" fmla="*/ 9167 h 10000"/>
              <a:gd name="connsiteX0-409" fmla="*/ 8666 w 10000"/>
              <a:gd name="connsiteY0-410" fmla="*/ 766 h 10000"/>
              <a:gd name="connsiteX1-411" fmla="*/ 4995 w 10000"/>
              <a:gd name="connsiteY1-412" fmla="*/ 0 h 10000"/>
              <a:gd name="connsiteX2-413" fmla="*/ 1347 w 10000"/>
              <a:gd name="connsiteY2-414" fmla="*/ 757 h 10000"/>
              <a:gd name="connsiteX3-415" fmla="*/ 127 w 10000"/>
              <a:gd name="connsiteY3-416" fmla="*/ 3817 h 10000"/>
              <a:gd name="connsiteX4-417" fmla="*/ 4995 w 10000"/>
              <a:gd name="connsiteY4-418" fmla="*/ 10000 h 10000"/>
              <a:gd name="connsiteX5-419" fmla="*/ 9875 w 10000"/>
              <a:gd name="connsiteY5-420" fmla="*/ 3802 h 10000"/>
              <a:gd name="connsiteX6-421" fmla="*/ 8666 w 10000"/>
              <a:gd name="connsiteY6-422" fmla="*/ 766 h 10000"/>
              <a:gd name="connsiteX7-423" fmla="*/ 4996 w 10000"/>
              <a:gd name="connsiteY7-424" fmla="*/ 9167 h 10000"/>
              <a:gd name="connsiteX8-425" fmla="*/ 1638 w 10000"/>
              <a:gd name="connsiteY8-426" fmla="*/ 5240 h 10000"/>
              <a:gd name="connsiteX9-427" fmla="*/ 4996 w 10000"/>
              <a:gd name="connsiteY9-428" fmla="*/ 9167 h 10000"/>
              <a:gd name="connsiteX0-429" fmla="*/ 8666 w 10000"/>
              <a:gd name="connsiteY0-430" fmla="*/ 766 h 10000"/>
              <a:gd name="connsiteX1-431" fmla="*/ 4995 w 10000"/>
              <a:gd name="connsiteY1-432" fmla="*/ 0 h 10000"/>
              <a:gd name="connsiteX2-433" fmla="*/ 1347 w 10000"/>
              <a:gd name="connsiteY2-434" fmla="*/ 757 h 10000"/>
              <a:gd name="connsiteX3-435" fmla="*/ 127 w 10000"/>
              <a:gd name="connsiteY3-436" fmla="*/ 3817 h 10000"/>
              <a:gd name="connsiteX4-437" fmla="*/ 4995 w 10000"/>
              <a:gd name="connsiteY4-438" fmla="*/ 10000 h 10000"/>
              <a:gd name="connsiteX5-439" fmla="*/ 9875 w 10000"/>
              <a:gd name="connsiteY5-440" fmla="*/ 3802 h 10000"/>
              <a:gd name="connsiteX6-441" fmla="*/ 8666 w 10000"/>
              <a:gd name="connsiteY6-442" fmla="*/ 76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8666" y="766"/>
                </a:moveTo>
                <a:cubicBezTo>
                  <a:pt x="7775" y="287"/>
                  <a:pt x="6377" y="0"/>
                  <a:pt x="4995" y="0"/>
                </a:cubicBezTo>
                <a:cubicBezTo>
                  <a:pt x="3622" y="0"/>
                  <a:pt x="2237" y="284"/>
                  <a:pt x="1347" y="757"/>
                </a:cubicBezTo>
                <a:cubicBezTo>
                  <a:pt x="253" y="1338"/>
                  <a:pt x="-257" y="2634"/>
                  <a:pt x="127" y="3817"/>
                </a:cubicBezTo>
                <a:cubicBezTo>
                  <a:pt x="976" y="6420"/>
                  <a:pt x="3396" y="10000"/>
                  <a:pt x="4995" y="10000"/>
                </a:cubicBezTo>
                <a:cubicBezTo>
                  <a:pt x="6594" y="10003"/>
                  <a:pt x="9031" y="6401"/>
                  <a:pt x="9875" y="3802"/>
                </a:cubicBezTo>
                <a:cubicBezTo>
                  <a:pt x="10255" y="2628"/>
                  <a:pt x="9749" y="1346"/>
                  <a:pt x="8666" y="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组合 293"/>
          <p:cNvGrpSpPr/>
          <p:nvPr/>
        </p:nvGrpSpPr>
        <p:grpSpPr>
          <a:xfrm>
            <a:off x="2328545" y="2713990"/>
            <a:ext cx="153670" cy="187325"/>
            <a:chOff x="8130430" y="3625880"/>
            <a:chExt cx="262507" cy="328134"/>
          </a:xfrm>
        </p:grpSpPr>
        <p:sp>
          <p:nvSpPr>
            <p:cNvPr id="4" name="任意多边形: 形状 294"/>
            <p:cNvSpPr/>
            <p:nvPr/>
          </p:nvSpPr>
          <p:spPr>
            <a:xfrm>
              <a:off x="8130430" y="3658694"/>
              <a:ext cx="262507" cy="262507"/>
            </a:xfrm>
            <a:custGeom>
              <a:avLst/>
              <a:gdLst>
                <a:gd name="connsiteX0" fmla="*/ 32813 w 262507"/>
                <a:gd name="connsiteY0" fmla="*/ 98440 h 262507"/>
                <a:gd name="connsiteX1" fmla="*/ 131254 w 262507"/>
                <a:gd name="connsiteY1" fmla="*/ 0 h 262507"/>
                <a:gd name="connsiteX2" fmla="*/ 131254 w 262507"/>
                <a:gd name="connsiteY2" fmla="*/ 0 h 262507"/>
                <a:gd name="connsiteX3" fmla="*/ 229694 w 262507"/>
                <a:gd name="connsiteY3" fmla="*/ 98440 h 262507"/>
                <a:gd name="connsiteX4" fmla="*/ 229694 w 262507"/>
                <a:gd name="connsiteY4" fmla="*/ 229694 h 262507"/>
                <a:gd name="connsiteX5" fmla="*/ 262507 w 262507"/>
                <a:gd name="connsiteY5" fmla="*/ 262507 h 262507"/>
                <a:gd name="connsiteX6" fmla="*/ 262507 w 262507"/>
                <a:gd name="connsiteY6" fmla="*/ 262507 h 262507"/>
                <a:gd name="connsiteX7" fmla="*/ 0 w 262507"/>
                <a:gd name="connsiteY7" fmla="*/ 262507 h 262507"/>
                <a:gd name="connsiteX8" fmla="*/ 32813 w 262507"/>
                <a:gd name="connsiteY8" fmla="*/ 229694 h 262507"/>
                <a:gd name="connsiteX9" fmla="*/ 32813 w 262507"/>
                <a:gd name="connsiteY9" fmla="*/ 98440 h 2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507" h="262507">
                  <a:moveTo>
                    <a:pt x="32813" y="98440"/>
                  </a:moveTo>
                  <a:cubicBezTo>
                    <a:pt x="32813" y="44298"/>
                    <a:pt x="77112" y="0"/>
                    <a:pt x="131254" y="0"/>
                  </a:cubicBezTo>
                  <a:lnTo>
                    <a:pt x="131254" y="0"/>
                  </a:lnTo>
                  <a:cubicBezTo>
                    <a:pt x="185395" y="0"/>
                    <a:pt x="229694" y="44298"/>
                    <a:pt x="229694" y="98440"/>
                  </a:cubicBezTo>
                  <a:lnTo>
                    <a:pt x="229694" y="229694"/>
                  </a:lnTo>
                  <a:cubicBezTo>
                    <a:pt x="229694" y="247741"/>
                    <a:pt x="244460" y="262507"/>
                    <a:pt x="262507" y="262507"/>
                  </a:cubicBezTo>
                  <a:lnTo>
                    <a:pt x="262507" y="262507"/>
                  </a:lnTo>
                  <a:lnTo>
                    <a:pt x="0" y="262507"/>
                  </a:lnTo>
                  <a:cubicBezTo>
                    <a:pt x="18047" y="262507"/>
                    <a:pt x="32813" y="247741"/>
                    <a:pt x="32813" y="229694"/>
                  </a:cubicBezTo>
                  <a:lnTo>
                    <a:pt x="32813" y="98440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" name="任意多边形: 形状 295"/>
            <p:cNvSpPr/>
            <p:nvPr/>
          </p:nvSpPr>
          <p:spPr>
            <a:xfrm>
              <a:off x="8237074" y="3929404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6" name="任意多边形: 形状 296"/>
            <p:cNvSpPr/>
            <p:nvPr/>
          </p:nvSpPr>
          <p:spPr>
            <a:xfrm>
              <a:off x="8245277" y="3625880"/>
              <a:ext cx="32813" cy="32813"/>
            </a:xfrm>
            <a:custGeom>
              <a:avLst/>
              <a:gdLst>
                <a:gd name="connsiteX0" fmla="*/ 32813 w 32813"/>
                <a:gd name="connsiteY0" fmla="*/ 32813 h 32813"/>
                <a:gd name="connsiteX1" fmla="*/ 32813 w 32813"/>
                <a:gd name="connsiteY1" fmla="*/ 16407 h 32813"/>
                <a:gd name="connsiteX2" fmla="*/ 16407 w 32813"/>
                <a:gd name="connsiteY2" fmla="*/ 0 h 32813"/>
                <a:gd name="connsiteX3" fmla="*/ 0 w 32813"/>
                <a:gd name="connsiteY3" fmla="*/ 16407 h 32813"/>
                <a:gd name="connsiteX4" fmla="*/ 0 w 32813"/>
                <a:gd name="connsiteY4" fmla="*/ 32813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13" h="32813">
                  <a:moveTo>
                    <a:pt x="32813" y="32813"/>
                  </a:moveTo>
                  <a:lnTo>
                    <a:pt x="32813" y="16407"/>
                  </a:lnTo>
                  <a:cubicBezTo>
                    <a:pt x="32813" y="7383"/>
                    <a:pt x="25430" y="0"/>
                    <a:pt x="16407" y="0"/>
                  </a:cubicBezTo>
                  <a:cubicBezTo>
                    <a:pt x="7383" y="0"/>
                    <a:pt x="0" y="7383"/>
                    <a:pt x="0" y="16407"/>
                  </a:cubicBezTo>
                  <a:lnTo>
                    <a:pt x="0" y="32813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" name="任意多边形: 形状 297"/>
            <p:cNvSpPr/>
            <p:nvPr/>
          </p:nvSpPr>
          <p:spPr>
            <a:xfrm>
              <a:off x="8213485" y="3635007"/>
              <a:ext cx="65627" cy="65627"/>
            </a:xfrm>
            <a:custGeom>
              <a:avLst/>
              <a:gdLst>
                <a:gd name="connsiteX0" fmla="*/ 65627 w 65626"/>
                <a:gd name="connsiteY0" fmla="*/ 0 h 65626"/>
                <a:gd name="connsiteX1" fmla="*/ 0 w 65626"/>
                <a:gd name="connsiteY1" fmla="*/ 65627 h 6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26" h="65626">
                  <a:moveTo>
                    <a:pt x="65627" y="0"/>
                  </a:moveTo>
                  <a:cubicBezTo>
                    <a:pt x="29532" y="0"/>
                    <a:pt x="0" y="29532"/>
                    <a:pt x="0" y="65627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sp>
        <p:nvSpPr>
          <p:cNvPr id="17" name="Freeform 192"/>
          <p:cNvSpPr/>
          <p:nvPr/>
        </p:nvSpPr>
        <p:spPr>
          <a:xfrm>
            <a:off x="2218690" y="4923155"/>
            <a:ext cx="354330" cy="300355"/>
          </a:xfrm>
          <a:custGeom>
            <a:avLst/>
            <a:gdLst>
              <a:gd name="T0" fmla="*/ 407031 w 604011"/>
              <a:gd name="T1" fmla="*/ 407031 w 604011"/>
              <a:gd name="T2" fmla="*/ 407031 w 604011"/>
              <a:gd name="T3" fmla="*/ 407031 w 604011"/>
              <a:gd name="T4" fmla="*/ 407031 w 604011"/>
              <a:gd name="T5" fmla="*/ 407031 w 604011"/>
              <a:gd name="T6" fmla="*/ 407031 w 604011"/>
              <a:gd name="T7" fmla="*/ 407031 w 604011"/>
              <a:gd name="T8" fmla="*/ 407031 w 604011"/>
              <a:gd name="T9" fmla="*/ 407031 w 604011"/>
              <a:gd name="T10" fmla="*/ 407031 w 604011"/>
              <a:gd name="T11" fmla="*/ 407031 w 604011"/>
              <a:gd name="T12" fmla="*/ 407031 w 604011"/>
              <a:gd name="T13" fmla="*/ 407031 w 604011"/>
              <a:gd name="T14" fmla="*/ 407031 w 604011"/>
              <a:gd name="T15" fmla="*/ 407031 w 604011"/>
              <a:gd name="T16" fmla="*/ 407031 w 604011"/>
              <a:gd name="T17" fmla="*/ 407031 w 604011"/>
              <a:gd name="T18" fmla="*/ 407031 w 604011"/>
              <a:gd name="T19" fmla="*/ 407031 w 604011"/>
              <a:gd name="T20" fmla="*/ 407031 w 604011"/>
              <a:gd name="T21" fmla="*/ 407031 w 604011"/>
              <a:gd name="T22" fmla="*/ 407031 w 604011"/>
              <a:gd name="T23" fmla="*/ 407031 w 604011"/>
              <a:gd name="T24" fmla="*/ 407031 w 604011"/>
              <a:gd name="T25" fmla="*/ 407031 w 604011"/>
              <a:gd name="T26" fmla="*/ 407031 w 604011"/>
              <a:gd name="T27" fmla="*/ 407031 w 604011"/>
              <a:gd name="T28" fmla="*/ 407031 w 604011"/>
              <a:gd name="T29" fmla="*/ 407031 w 604011"/>
              <a:gd name="T30" fmla="*/ 407031 w 604011"/>
              <a:gd name="T31" fmla="*/ 407031 w 604011"/>
              <a:gd name="T32" fmla="*/ 407031 w 604011"/>
              <a:gd name="T33" fmla="*/ 407031 w 604011"/>
              <a:gd name="T34" fmla="*/ 407031 w 604011"/>
              <a:gd name="T35" fmla="*/ 407031 w 604011"/>
              <a:gd name="T36" fmla="*/ 407031 w 604011"/>
              <a:gd name="T37" fmla="*/ 407031 w 604011"/>
              <a:gd name="T38" fmla="*/ 407031 w 604011"/>
              <a:gd name="T39" fmla="*/ 407031 w 604011"/>
              <a:gd name="T40" fmla="*/ 407031 w 604011"/>
              <a:gd name="T41" fmla="*/ 407031 w 604011"/>
              <a:gd name="T42" fmla="*/ 407031 w 604011"/>
              <a:gd name="T43" fmla="*/ 407031 w 604011"/>
              <a:gd name="T44" fmla="*/ 407031 w 604011"/>
              <a:gd name="T45" fmla="*/ 407031 w 604011"/>
              <a:gd name="T46" fmla="*/ 407031 w 604011"/>
              <a:gd name="T47" fmla="*/ 407031 w 604011"/>
              <a:gd name="T48" fmla="*/ 407031 w 604011"/>
              <a:gd name="T49" fmla="*/ 407031 w 604011"/>
              <a:gd name="T50" fmla="*/ 407031 w 604011"/>
              <a:gd name="T51" fmla="*/ 407031 w 604011"/>
              <a:gd name="connsiteX0" fmla="*/ 8244 w 9513"/>
              <a:gd name="connsiteY0" fmla="*/ 766 h 9997"/>
              <a:gd name="connsiteX1" fmla="*/ 4753 w 9513"/>
              <a:gd name="connsiteY1" fmla="*/ 0 h 9997"/>
              <a:gd name="connsiteX2" fmla="*/ 1282 w 9513"/>
              <a:gd name="connsiteY2" fmla="*/ 757 h 9997"/>
              <a:gd name="connsiteX3" fmla="*/ 122 w 9513"/>
              <a:gd name="connsiteY3" fmla="*/ 3816 h 9997"/>
              <a:gd name="connsiteX4" fmla="*/ 4753 w 9513"/>
              <a:gd name="connsiteY4" fmla="*/ 9997 h 9997"/>
              <a:gd name="connsiteX5" fmla="*/ 9394 w 9513"/>
              <a:gd name="connsiteY5" fmla="*/ 3801 h 9997"/>
              <a:gd name="connsiteX6" fmla="*/ 8244 w 9513"/>
              <a:gd name="connsiteY6" fmla="*/ 766 h 9997"/>
              <a:gd name="connsiteX7" fmla="*/ 1654 w 9513"/>
              <a:gd name="connsiteY7" fmla="*/ 1494 h 9997"/>
              <a:gd name="connsiteX8" fmla="*/ 4753 w 9513"/>
              <a:gd name="connsiteY8" fmla="*/ 833 h 9997"/>
              <a:gd name="connsiteX9" fmla="*/ 7869 w 9513"/>
              <a:gd name="connsiteY9" fmla="*/ 1499 h 9997"/>
              <a:gd name="connsiteX10" fmla="*/ 8640 w 9513"/>
              <a:gd name="connsiteY10" fmla="*/ 3545 h 9997"/>
              <a:gd name="connsiteX11" fmla="*/ 8466 w 9513"/>
              <a:gd name="connsiteY11" fmla="*/ 4052 h 9997"/>
              <a:gd name="connsiteX12" fmla="*/ 3431 w 9513"/>
              <a:gd name="connsiteY12" fmla="*/ 2484 h 9997"/>
              <a:gd name="connsiteX13" fmla="*/ 1654 w 9513"/>
              <a:gd name="connsiteY13" fmla="*/ 1494 h 9997"/>
              <a:gd name="connsiteX14" fmla="*/ 876 w 9513"/>
              <a:gd name="connsiteY14" fmla="*/ 3558 h 9997"/>
              <a:gd name="connsiteX15" fmla="*/ 869 w 9513"/>
              <a:gd name="connsiteY15" fmla="*/ 3533 h 9997"/>
              <a:gd name="connsiteX16" fmla="*/ 860 w 9513"/>
              <a:gd name="connsiteY16" fmla="*/ 3497 h 9997"/>
              <a:gd name="connsiteX17" fmla="*/ 822 w 9513"/>
              <a:gd name="connsiteY17" fmla="*/ 3321 h 9997"/>
              <a:gd name="connsiteX18" fmla="*/ 8127 w 9513"/>
              <a:gd name="connsiteY18" fmla="*/ 4831 h 9997"/>
              <a:gd name="connsiteX19" fmla="*/ 7725 w 9513"/>
              <a:gd name="connsiteY19" fmla="*/ 5652 h 9997"/>
              <a:gd name="connsiteX20" fmla="*/ 1152 w 9513"/>
              <a:gd name="connsiteY20" fmla="*/ 4307 h 9997"/>
              <a:gd name="connsiteX21" fmla="*/ 876 w 9513"/>
              <a:gd name="connsiteY21" fmla="*/ 3558 h 9997"/>
              <a:gd name="connsiteX22" fmla="*/ 4754 w 9513"/>
              <a:gd name="connsiteY22" fmla="*/ 9164 h 9997"/>
              <a:gd name="connsiteX23" fmla="*/ 1559 w 9513"/>
              <a:gd name="connsiteY23" fmla="*/ 5238 h 9997"/>
              <a:gd name="connsiteX24" fmla="*/ 7313 w 9513"/>
              <a:gd name="connsiteY24" fmla="*/ 6417 h 9997"/>
              <a:gd name="connsiteX25" fmla="*/ 4754 w 9513"/>
              <a:gd name="connsiteY25" fmla="*/ 9164 h 9997"/>
              <a:gd name="connsiteX0-1" fmla="*/ 8665 w 9999"/>
              <a:gd name="connsiteY0-2" fmla="*/ 766 h 10000"/>
              <a:gd name="connsiteX1-3" fmla="*/ 4995 w 9999"/>
              <a:gd name="connsiteY1-4" fmla="*/ 0 h 10000"/>
              <a:gd name="connsiteX2-5" fmla="*/ 1347 w 9999"/>
              <a:gd name="connsiteY2-6" fmla="*/ 757 h 10000"/>
              <a:gd name="connsiteX3-7" fmla="*/ 127 w 9999"/>
              <a:gd name="connsiteY3-8" fmla="*/ 3817 h 10000"/>
              <a:gd name="connsiteX4-9" fmla="*/ 4995 w 9999"/>
              <a:gd name="connsiteY4-10" fmla="*/ 10000 h 10000"/>
              <a:gd name="connsiteX5-11" fmla="*/ 9874 w 9999"/>
              <a:gd name="connsiteY5-12" fmla="*/ 3802 h 10000"/>
              <a:gd name="connsiteX6-13" fmla="*/ 8665 w 9999"/>
              <a:gd name="connsiteY6-14" fmla="*/ 766 h 10000"/>
              <a:gd name="connsiteX7-15" fmla="*/ 3606 w 9999"/>
              <a:gd name="connsiteY7-16" fmla="*/ 2485 h 10000"/>
              <a:gd name="connsiteX8-17" fmla="*/ 4995 w 9999"/>
              <a:gd name="connsiteY8-18" fmla="*/ 833 h 10000"/>
              <a:gd name="connsiteX9-19" fmla="*/ 8271 w 9999"/>
              <a:gd name="connsiteY9-20" fmla="*/ 1499 h 10000"/>
              <a:gd name="connsiteX10-21" fmla="*/ 9081 w 9999"/>
              <a:gd name="connsiteY10-22" fmla="*/ 3546 h 10000"/>
              <a:gd name="connsiteX11-23" fmla="*/ 8898 w 9999"/>
              <a:gd name="connsiteY11-24" fmla="*/ 4053 h 10000"/>
              <a:gd name="connsiteX12-25" fmla="*/ 3606 w 9999"/>
              <a:gd name="connsiteY12-26" fmla="*/ 2485 h 10000"/>
              <a:gd name="connsiteX13-27" fmla="*/ 920 w 9999"/>
              <a:gd name="connsiteY13-28" fmla="*/ 3559 h 10000"/>
              <a:gd name="connsiteX14-29" fmla="*/ 912 w 9999"/>
              <a:gd name="connsiteY14-30" fmla="*/ 3534 h 10000"/>
              <a:gd name="connsiteX15-31" fmla="*/ 903 w 9999"/>
              <a:gd name="connsiteY15-32" fmla="*/ 3498 h 10000"/>
              <a:gd name="connsiteX16-33" fmla="*/ 863 w 9999"/>
              <a:gd name="connsiteY16-34" fmla="*/ 3322 h 10000"/>
              <a:gd name="connsiteX17-35" fmla="*/ 8542 w 9999"/>
              <a:gd name="connsiteY17-36" fmla="*/ 4832 h 10000"/>
              <a:gd name="connsiteX18-37" fmla="*/ 8119 w 9999"/>
              <a:gd name="connsiteY18-38" fmla="*/ 5654 h 10000"/>
              <a:gd name="connsiteX19-39" fmla="*/ 1210 w 9999"/>
              <a:gd name="connsiteY19-40" fmla="*/ 4308 h 10000"/>
              <a:gd name="connsiteX20-41" fmla="*/ 920 w 9999"/>
              <a:gd name="connsiteY20-42" fmla="*/ 3559 h 10000"/>
              <a:gd name="connsiteX21-43" fmla="*/ 4996 w 9999"/>
              <a:gd name="connsiteY21-44" fmla="*/ 9167 h 10000"/>
              <a:gd name="connsiteX22-45" fmla="*/ 1638 w 9999"/>
              <a:gd name="connsiteY22-46" fmla="*/ 5240 h 10000"/>
              <a:gd name="connsiteX23-47" fmla="*/ 7686 w 9999"/>
              <a:gd name="connsiteY23-48" fmla="*/ 6419 h 10000"/>
              <a:gd name="connsiteX24-49" fmla="*/ 4996 w 9999"/>
              <a:gd name="connsiteY24-50" fmla="*/ 9167 h 10000"/>
              <a:gd name="connsiteX0-51" fmla="*/ 8666 w 10000"/>
              <a:gd name="connsiteY0-52" fmla="*/ 766 h 10000"/>
              <a:gd name="connsiteX1-53" fmla="*/ 4995 w 10000"/>
              <a:gd name="connsiteY1-54" fmla="*/ 0 h 10000"/>
              <a:gd name="connsiteX2-55" fmla="*/ 1347 w 10000"/>
              <a:gd name="connsiteY2-56" fmla="*/ 757 h 10000"/>
              <a:gd name="connsiteX3-57" fmla="*/ 127 w 10000"/>
              <a:gd name="connsiteY3-58" fmla="*/ 3817 h 10000"/>
              <a:gd name="connsiteX4-59" fmla="*/ 4995 w 10000"/>
              <a:gd name="connsiteY4-60" fmla="*/ 10000 h 10000"/>
              <a:gd name="connsiteX5-61" fmla="*/ 9875 w 10000"/>
              <a:gd name="connsiteY5-62" fmla="*/ 3802 h 10000"/>
              <a:gd name="connsiteX6-63" fmla="*/ 8666 w 10000"/>
              <a:gd name="connsiteY6-64" fmla="*/ 766 h 10000"/>
              <a:gd name="connsiteX7-65" fmla="*/ 8899 w 10000"/>
              <a:gd name="connsiteY7-66" fmla="*/ 4053 h 10000"/>
              <a:gd name="connsiteX8-67" fmla="*/ 4995 w 10000"/>
              <a:gd name="connsiteY8-68" fmla="*/ 833 h 10000"/>
              <a:gd name="connsiteX9-69" fmla="*/ 8272 w 10000"/>
              <a:gd name="connsiteY9-70" fmla="*/ 1499 h 10000"/>
              <a:gd name="connsiteX10-71" fmla="*/ 9082 w 10000"/>
              <a:gd name="connsiteY10-72" fmla="*/ 3546 h 10000"/>
              <a:gd name="connsiteX11-73" fmla="*/ 8899 w 10000"/>
              <a:gd name="connsiteY11-74" fmla="*/ 4053 h 10000"/>
              <a:gd name="connsiteX12-75" fmla="*/ 920 w 10000"/>
              <a:gd name="connsiteY12-76" fmla="*/ 3559 h 10000"/>
              <a:gd name="connsiteX13-77" fmla="*/ 912 w 10000"/>
              <a:gd name="connsiteY13-78" fmla="*/ 3534 h 10000"/>
              <a:gd name="connsiteX14-79" fmla="*/ 903 w 10000"/>
              <a:gd name="connsiteY14-80" fmla="*/ 3498 h 10000"/>
              <a:gd name="connsiteX15-81" fmla="*/ 863 w 10000"/>
              <a:gd name="connsiteY15-82" fmla="*/ 3322 h 10000"/>
              <a:gd name="connsiteX16-83" fmla="*/ 8543 w 10000"/>
              <a:gd name="connsiteY16-84" fmla="*/ 4832 h 10000"/>
              <a:gd name="connsiteX17-85" fmla="*/ 8120 w 10000"/>
              <a:gd name="connsiteY17-86" fmla="*/ 5654 h 10000"/>
              <a:gd name="connsiteX18-87" fmla="*/ 1210 w 10000"/>
              <a:gd name="connsiteY18-88" fmla="*/ 4308 h 10000"/>
              <a:gd name="connsiteX19-89" fmla="*/ 920 w 10000"/>
              <a:gd name="connsiteY19-90" fmla="*/ 3559 h 10000"/>
              <a:gd name="connsiteX20-91" fmla="*/ 4996 w 10000"/>
              <a:gd name="connsiteY20-92" fmla="*/ 9167 h 10000"/>
              <a:gd name="connsiteX21-93" fmla="*/ 1638 w 10000"/>
              <a:gd name="connsiteY21-94" fmla="*/ 5240 h 10000"/>
              <a:gd name="connsiteX22-95" fmla="*/ 7687 w 10000"/>
              <a:gd name="connsiteY22-96" fmla="*/ 6419 h 10000"/>
              <a:gd name="connsiteX23-97" fmla="*/ 4996 w 10000"/>
              <a:gd name="connsiteY23-98" fmla="*/ 9167 h 10000"/>
              <a:gd name="connsiteX0-99" fmla="*/ 8666 w 10000"/>
              <a:gd name="connsiteY0-100" fmla="*/ 766 h 10000"/>
              <a:gd name="connsiteX1-101" fmla="*/ 4995 w 10000"/>
              <a:gd name="connsiteY1-102" fmla="*/ 0 h 10000"/>
              <a:gd name="connsiteX2-103" fmla="*/ 1347 w 10000"/>
              <a:gd name="connsiteY2-104" fmla="*/ 757 h 10000"/>
              <a:gd name="connsiteX3-105" fmla="*/ 127 w 10000"/>
              <a:gd name="connsiteY3-106" fmla="*/ 3817 h 10000"/>
              <a:gd name="connsiteX4-107" fmla="*/ 4995 w 10000"/>
              <a:gd name="connsiteY4-108" fmla="*/ 10000 h 10000"/>
              <a:gd name="connsiteX5-109" fmla="*/ 9875 w 10000"/>
              <a:gd name="connsiteY5-110" fmla="*/ 3802 h 10000"/>
              <a:gd name="connsiteX6-111" fmla="*/ 8666 w 10000"/>
              <a:gd name="connsiteY6-112" fmla="*/ 766 h 10000"/>
              <a:gd name="connsiteX7-113" fmla="*/ 8899 w 10000"/>
              <a:gd name="connsiteY7-114" fmla="*/ 4053 h 10000"/>
              <a:gd name="connsiteX8-115" fmla="*/ 8272 w 10000"/>
              <a:gd name="connsiteY8-116" fmla="*/ 1499 h 10000"/>
              <a:gd name="connsiteX9-117" fmla="*/ 9082 w 10000"/>
              <a:gd name="connsiteY9-118" fmla="*/ 3546 h 10000"/>
              <a:gd name="connsiteX10-119" fmla="*/ 8899 w 10000"/>
              <a:gd name="connsiteY10-120" fmla="*/ 4053 h 10000"/>
              <a:gd name="connsiteX11-121" fmla="*/ 920 w 10000"/>
              <a:gd name="connsiteY11-122" fmla="*/ 3559 h 10000"/>
              <a:gd name="connsiteX12-123" fmla="*/ 912 w 10000"/>
              <a:gd name="connsiteY12-124" fmla="*/ 3534 h 10000"/>
              <a:gd name="connsiteX13-125" fmla="*/ 903 w 10000"/>
              <a:gd name="connsiteY13-126" fmla="*/ 3498 h 10000"/>
              <a:gd name="connsiteX14-127" fmla="*/ 863 w 10000"/>
              <a:gd name="connsiteY14-128" fmla="*/ 3322 h 10000"/>
              <a:gd name="connsiteX15-129" fmla="*/ 8543 w 10000"/>
              <a:gd name="connsiteY15-130" fmla="*/ 4832 h 10000"/>
              <a:gd name="connsiteX16-131" fmla="*/ 8120 w 10000"/>
              <a:gd name="connsiteY16-132" fmla="*/ 5654 h 10000"/>
              <a:gd name="connsiteX17-133" fmla="*/ 1210 w 10000"/>
              <a:gd name="connsiteY17-134" fmla="*/ 4308 h 10000"/>
              <a:gd name="connsiteX18-135" fmla="*/ 920 w 10000"/>
              <a:gd name="connsiteY18-136" fmla="*/ 3559 h 10000"/>
              <a:gd name="connsiteX19-137" fmla="*/ 4996 w 10000"/>
              <a:gd name="connsiteY19-138" fmla="*/ 9167 h 10000"/>
              <a:gd name="connsiteX20-139" fmla="*/ 1638 w 10000"/>
              <a:gd name="connsiteY20-140" fmla="*/ 5240 h 10000"/>
              <a:gd name="connsiteX21-141" fmla="*/ 7687 w 10000"/>
              <a:gd name="connsiteY21-142" fmla="*/ 6419 h 10000"/>
              <a:gd name="connsiteX22-143" fmla="*/ 4996 w 10000"/>
              <a:gd name="connsiteY22-144" fmla="*/ 9167 h 10000"/>
              <a:gd name="connsiteX0-145" fmla="*/ 8666 w 10000"/>
              <a:gd name="connsiteY0-146" fmla="*/ 766 h 10000"/>
              <a:gd name="connsiteX1-147" fmla="*/ 4995 w 10000"/>
              <a:gd name="connsiteY1-148" fmla="*/ 0 h 10000"/>
              <a:gd name="connsiteX2-149" fmla="*/ 1347 w 10000"/>
              <a:gd name="connsiteY2-150" fmla="*/ 757 h 10000"/>
              <a:gd name="connsiteX3-151" fmla="*/ 127 w 10000"/>
              <a:gd name="connsiteY3-152" fmla="*/ 3817 h 10000"/>
              <a:gd name="connsiteX4-153" fmla="*/ 4995 w 10000"/>
              <a:gd name="connsiteY4-154" fmla="*/ 10000 h 10000"/>
              <a:gd name="connsiteX5-155" fmla="*/ 9875 w 10000"/>
              <a:gd name="connsiteY5-156" fmla="*/ 3802 h 10000"/>
              <a:gd name="connsiteX6-157" fmla="*/ 8666 w 10000"/>
              <a:gd name="connsiteY6-158" fmla="*/ 766 h 10000"/>
              <a:gd name="connsiteX7-159" fmla="*/ 8899 w 10000"/>
              <a:gd name="connsiteY7-160" fmla="*/ 4053 h 10000"/>
              <a:gd name="connsiteX8-161" fmla="*/ 9082 w 10000"/>
              <a:gd name="connsiteY8-162" fmla="*/ 3546 h 10000"/>
              <a:gd name="connsiteX9-163" fmla="*/ 8899 w 10000"/>
              <a:gd name="connsiteY9-164" fmla="*/ 4053 h 10000"/>
              <a:gd name="connsiteX10-165" fmla="*/ 920 w 10000"/>
              <a:gd name="connsiteY10-166" fmla="*/ 3559 h 10000"/>
              <a:gd name="connsiteX11-167" fmla="*/ 912 w 10000"/>
              <a:gd name="connsiteY11-168" fmla="*/ 3534 h 10000"/>
              <a:gd name="connsiteX12-169" fmla="*/ 903 w 10000"/>
              <a:gd name="connsiteY12-170" fmla="*/ 3498 h 10000"/>
              <a:gd name="connsiteX13-171" fmla="*/ 863 w 10000"/>
              <a:gd name="connsiteY13-172" fmla="*/ 3322 h 10000"/>
              <a:gd name="connsiteX14-173" fmla="*/ 8543 w 10000"/>
              <a:gd name="connsiteY14-174" fmla="*/ 4832 h 10000"/>
              <a:gd name="connsiteX15-175" fmla="*/ 8120 w 10000"/>
              <a:gd name="connsiteY15-176" fmla="*/ 5654 h 10000"/>
              <a:gd name="connsiteX16-177" fmla="*/ 1210 w 10000"/>
              <a:gd name="connsiteY16-178" fmla="*/ 4308 h 10000"/>
              <a:gd name="connsiteX17-179" fmla="*/ 920 w 10000"/>
              <a:gd name="connsiteY17-180" fmla="*/ 3559 h 10000"/>
              <a:gd name="connsiteX18-181" fmla="*/ 4996 w 10000"/>
              <a:gd name="connsiteY18-182" fmla="*/ 9167 h 10000"/>
              <a:gd name="connsiteX19-183" fmla="*/ 1638 w 10000"/>
              <a:gd name="connsiteY19-184" fmla="*/ 5240 h 10000"/>
              <a:gd name="connsiteX20-185" fmla="*/ 7687 w 10000"/>
              <a:gd name="connsiteY20-186" fmla="*/ 6419 h 10000"/>
              <a:gd name="connsiteX21-187" fmla="*/ 4996 w 10000"/>
              <a:gd name="connsiteY21-188" fmla="*/ 9167 h 10000"/>
              <a:gd name="connsiteX0-189" fmla="*/ 8666 w 10000"/>
              <a:gd name="connsiteY0-190" fmla="*/ 766 h 10000"/>
              <a:gd name="connsiteX1-191" fmla="*/ 4995 w 10000"/>
              <a:gd name="connsiteY1-192" fmla="*/ 0 h 10000"/>
              <a:gd name="connsiteX2-193" fmla="*/ 1347 w 10000"/>
              <a:gd name="connsiteY2-194" fmla="*/ 757 h 10000"/>
              <a:gd name="connsiteX3-195" fmla="*/ 127 w 10000"/>
              <a:gd name="connsiteY3-196" fmla="*/ 3817 h 10000"/>
              <a:gd name="connsiteX4-197" fmla="*/ 4995 w 10000"/>
              <a:gd name="connsiteY4-198" fmla="*/ 10000 h 10000"/>
              <a:gd name="connsiteX5-199" fmla="*/ 9875 w 10000"/>
              <a:gd name="connsiteY5-200" fmla="*/ 3802 h 10000"/>
              <a:gd name="connsiteX6-201" fmla="*/ 8666 w 10000"/>
              <a:gd name="connsiteY6-202" fmla="*/ 766 h 10000"/>
              <a:gd name="connsiteX7-203" fmla="*/ 920 w 10000"/>
              <a:gd name="connsiteY7-204" fmla="*/ 3559 h 10000"/>
              <a:gd name="connsiteX8-205" fmla="*/ 912 w 10000"/>
              <a:gd name="connsiteY8-206" fmla="*/ 3534 h 10000"/>
              <a:gd name="connsiteX9-207" fmla="*/ 903 w 10000"/>
              <a:gd name="connsiteY9-208" fmla="*/ 3498 h 10000"/>
              <a:gd name="connsiteX10-209" fmla="*/ 863 w 10000"/>
              <a:gd name="connsiteY10-210" fmla="*/ 3322 h 10000"/>
              <a:gd name="connsiteX11-211" fmla="*/ 8543 w 10000"/>
              <a:gd name="connsiteY11-212" fmla="*/ 4832 h 10000"/>
              <a:gd name="connsiteX12-213" fmla="*/ 8120 w 10000"/>
              <a:gd name="connsiteY12-214" fmla="*/ 5654 h 10000"/>
              <a:gd name="connsiteX13-215" fmla="*/ 1210 w 10000"/>
              <a:gd name="connsiteY13-216" fmla="*/ 4308 h 10000"/>
              <a:gd name="connsiteX14-217" fmla="*/ 920 w 10000"/>
              <a:gd name="connsiteY14-218" fmla="*/ 3559 h 10000"/>
              <a:gd name="connsiteX15-219" fmla="*/ 4996 w 10000"/>
              <a:gd name="connsiteY15-220" fmla="*/ 9167 h 10000"/>
              <a:gd name="connsiteX16-221" fmla="*/ 1638 w 10000"/>
              <a:gd name="connsiteY16-222" fmla="*/ 5240 h 10000"/>
              <a:gd name="connsiteX17-223" fmla="*/ 7687 w 10000"/>
              <a:gd name="connsiteY17-224" fmla="*/ 6419 h 10000"/>
              <a:gd name="connsiteX18-225" fmla="*/ 4996 w 10000"/>
              <a:gd name="connsiteY18-226" fmla="*/ 9167 h 10000"/>
              <a:gd name="connsiteX0-227" fmla="*/ 8666 w 10000"/>
              <a:gd name="connsiteY0-228" fmla="*/ 766 h 10000"/>
              <a:gd name="connsiteX1-229" fmla="*/ 4995 w 10000"/>
              <a:gd name="connsiteY1-230" fmla="*/ 0 h 10000"/>
              <a:gd name="connsiteX2-231" fmla="*/ 1347 w 10000"/>
              <a:gd name="connsiteY2-232" fmla="*/ 757 h 10000"/>
              <a:gd name="connsiteX3-233" fmla="*/ 127 w 10000"/>
              <a:gd name="connsiteY3-234" fmla="*/ 3817 h 10000"/>
              <a:gd name="connsiteX4-235" fmla="*/ 4995 w 10000"/>
              <a:gd name="connsiteY4-236" fmla="*/ 10000 h 10000"/>
              <a:gd name="connsiteX5-237" fmla="*/ 9875 w 10000"/>
              <a:gd name="connsiteY5-238" fmla="*/ 3802 h 10000"/>
              <a:gd name="connsiteX6-239" fmla="*/ 8666 w 10000"/>
              <a:gd name="connsiteY6-240" fmla="*/ 766 h 10000"/>
              <a:gd name="connsiteX7-241" fmla="*/ 1210 w 10000"/>
              <a:gd name="connsiteY7-242" fmla="*/ 4308 h 10000"/>
              <a:gd name="connsiteX8-243" fmla="*/ 912 w 10000"/>
              <a:gd name="connsiteY8-244" fmla="*/ 3534 h 10000"/>
              <a:gd name="connsiteX9-245" fmla="*/ 903 w 10000"/>
              <a:gd name="connsiteY9-246" fmla="*/ 3498 h 10000"/>
              <a:gd name="connsiteX10-247" fmla="*/ 863 w 10000"/>
              <a:gd name="connsiteY10-248" fmla="*/ 3322 h 10000"/>
              <a:gd name="connsiteX11-249" fmla="*/ 8543 w 10000"/>
              <a:gd name="connsiteY11-250" fmla="*/ 4832 h 10000"/>
              <a:gd name="connsiteX12-251" fmla="*/ 8120 w 10000"/>
              <a:gd name="connsiteY12-252" fmla="*/ 5654 h 10000"/>
              <a:gd name="connsiteX13-253" fmla="*/ 1210 w 10000"/>
              <a:gd name="connsiteY13-254" fmla="*/ 4308 h 10000"/>
              <a:gd name="connsiteX14-255" fmla="*/ 4996 w 10000"/>
              <a:gd name="connsiteY14-256" fmla="*/ 9167 h 10000"/>
              <a:gd name="connsiteX15-257" fmla="*/ 1638 w 10000"/>
              <a:gd name="connsiteY15-258" fmla="*/ 5240 h 10000"/>
              <a:gd name="connsiteX16-259" fmla="*/ 7687 w 10000"/>
              <a:gd name="connsiteY16-260" fmla="*/ 6419 h 10000"/>
              <a:gd name="connsiteX17-261" fmla="*/ 4996 w 10000"/>
              <a:gd name="connsiteY17-262" fmla="*/ 9167 h 10000"/>
              <a:gd name="connsiteX0-263" fmla="*/ 8666 w 10000"/>
              <a:gd name="connsiteY0-264" fmla="*/ 766 h 10000"/>
              <a:gd name="connsiteX1-265" fmla="*/ 4995 w 10000"/>
              <a:gd name="connsiteY1-266" fmla="*/ 0 h 10000"/>
              <a:gd name="connsiteX2-267" fmla="*/ 1347 w 10000"/>
              <a:gd name="connsiteY2-268" fmla="*/ 757 h 10000"/>
              <a:gd name="connsiteX3-269" fmla="*/ 127 w 10000"/>
              <a:gd name="connsiteY3-270" fmla="*/ 3817 h 10000"/>
              <a:gd name="connsiteX4-271" fmla="*/ 4995 w 10000"/>
              <a:gd name="connsiteY4-272" fmla="*/ 10000 h 10000"/>
              <a:gd name="connsiteX5-273" fmla="*/ 9875 w 10000"/>
              <a:gd name="connsiteY5-274" fmla="*/ 3802 h 10000"/>
              <a:gd name="connsiteX6-275" fmla="*/ 8666 w 10000"/>
              <a:gd name="connsiteY6-276" fmla="*/ 766 h 10000"/>
              <a:gd name="connsiteX7-277" fmla="*/ 1210 w 10000"/>
              <a:gd name="connsiteY7-278" fmla="*/ 4308 h 10000"/>
              <a:gd name="connsiteX8-279" fmla="*/ 912 w 10000"/>
              <a:gd name="connsiteY8-280" fmla="*/ 3534 h 10000"/>
              <a:gd name="connsiteX9-281" fmla="*/ 903 w 10000"/>
              <a:gd name="connsiteY9-282" fmla="*/ 3498 h 10000"/>
              <a:gd name="connsiteX10-283" fmla="*/ 8543 w 10000"/>
              <a:gd name="connsiteY10-284" fmla="*/ 4832 h 10000"/>
              <a:gd name="connsiteX11-285" fmla="*/ 8120 w 10000"/>
              <a:gd name="connsiteY11-286" fmla="*/ 5654 h 10000"/>
              <a:gd name="connsiteX12-287" fmla="*/ 1210 w 10000"/>
              <a:gd name="connsiteY12-288" fmla="*/ 4308 h 10000"/>
              <a:gd name="connsiteX13-289" fmla="*/ 4996 w 10000"/>
              <a:gd name="connsiteY13-290" fmla="*/ 9167 h 10000"/>
              <a:gd name="connsiteX14-291" fmla="*/ 1638 w 10000"/>
              <a:gd name="connsiteY14-292" fmla="*/ 5240 h 10000"/>
              <a:gd name="connsiteX15-293" fmla="*/ 7687 w 10000"/>
              <a:gd name="connsiteY15-294" fmla="*/ 6419 h 10000"/>
              <a:gd name="connsiteX16-295" fmla="*/ 4996 w 10000"/>
              <a:gd name="connsiteY16-296" fmla="*/ 9167 h 10000"/>
              <a:gd name="connsiteX0-297" fmla="*/ 8666 w 10000"/>
              <a:gd name="connsiteY0-298" fmla="*/ 766 h 10000"/>
              <a:gd name="connsiteX1-299" fmla="*/ 4995 w 10000"/>
              <a:gd name="connsiteY1-300" fmla="*/ 0 h 10000"/>
              <a:gd name="connsiteX2-301" fmla="*/ 1347 w 10000"/>
              <a:gd name="connsiteY2-302" fmla="*/ 757 h 10000"/>
              <a:gd name="connsiteX3-303" fmla="*/ 127 w 10000"/>
              <a:gd name="connsiteY3-304" fmla="*/ 3817 h 10000"/>
              <a:gd name="connsiteX4-305" fmla="*/ 4995 w 10000"/>
              <a:gd name="connsiteY4-306" fmla="*/ 10000 h 10000"/>
              <a:gd name="connsiteX5-307" fmla="*/ 9875 w 10000"/>
              <a:gd name="connsiteY5-308" fmla="*/ 3802 h 10000"/>
              <a:gd name="connsiteX6-309" fmla="*/ 8666 w 10000"/>
              <a:gd name="connsiteY6-310" fmla="*/ 766 h 10000"/>
              <a:gd name="connsiteX7-311" fmla="*/ 1210 w 10000"/>
              <a:gd name="connsiteY7-312" fmla="*/ 4308 h 10000"/>
              <a:gd name="connsiteX8-313" fmla="*/ 912 w 10000"/>
              <a:gd name="connsiteY8-314" fmla="*/ 3534 h 10000"/>
              <a:gd name="connsiteX9-315" fmla="*/ 8543 w 10000"/>
              <a:gd name="connsiteY9-316" fmla="*/ 4832 h 10000"/>
              <a:gd name="connsiteX10-317" fmla="*/ 8120 w 10000"/>
              <a:gd name="connsiteY10-318" fmla="*/ 5654 h 10000"/>
              <a:gd name="connsiteX11-319" fmla="*/ 1210 w 10000"/>
              <a:gd name="connsiteY11-320" fmla="*/ 4308 h 10000"/>
              <a:gd name="connsiteX12-321" fmla="*/ 4996 w 10000"/>
              <a:gd name="connsiteY12-322" fmla="*/ 9167 h 10000"/>
              <a:gd name="connsiteX13-323" fmla="*/ 1638 w 10000"/>
              <a:gd name="connsiteY13-324" fmla="*/ 5240 h 10000"/>
              <a:gd name="connsiteX14-325" fmla="*/ 7687 w 10000"/>
              <a:gd name="connsiteY14-326" fmla="*/ 6419 h 10000"/>
              <a:gd name="connsiteX15-327" fmla="*/ 4996 w 10000"/>
              <a:gd name="connsiteY15-328" fmla="*/ 9167 h 10000"/>
              <a:gd name="connsiteX0-329" fmla="*/ 8666 w 10000"/>
              <a:gd name="connsiteY0-330" fmla="*/ 766 h 10000"/>
              <a:gd name="connsiteX1-331" fmla="*/ 4995 w 10000"/>
              <a:gd name="connsiteY1-332" fmla="*/ 0 h 10000"/>
              <a:gd name="connsiteX2-333" fmla="*/ 1347 w 10000"/>
              <a:gd name="connsiteY2-334" fmla="*/ 757 h 10000"/>
              <a:gd name="connsiteX3-335" fmla="*/ 127 w 10000"/>
              <a:gd name="connsiteY3-336" fmla="*/ 3817 h 10000"/>
              <a:gd name="connsiteX4-337" fmla="*/ 4995 w 10000"/>
              <a:gd name="connsiteY4-338" fmla="*/ 10000 h 10000"/>
              <a:gd name="connsiteX5-339" fmla="*/ 9875 w 10000"/>
              <a:gd name="connsiteY5-340" fmla="*/ 3802 h 10000"/>
              <a:gd name="connsiteX6-341" fmla="*/ 8666 w 10000"/>
              <a:gd name="connsiteY6-342" fmla="*/ 766 h 10000"/>
              <a:gd name="connsiteX7-343" fmla="*/ 8120 w 10000"/>
              <a:gd name="connsiteY7-344" fmla="*/ 5654 h 10000"/>
              <a:gd name="connsiteX8-345" fmla="*/ 912 w 10000"/>
              <a:gd name="connsiteY8-346" fmla="*/ 3534 h 10000"/>
              <a:gd name="connsiteX9-347" fmla="*/ 8543 w 10000"/>
              <a:gd name="connsiteY9-348" fmla="*/ 4832 h 10000"/>
              <a:gd name="connsiteX10-349" fmla="*/ 8120 w 10000"/>
              <a:gd name="connsiteY10-350" fmla="*/ 5654 h 10000"/>
              <a:gd name="connsiteX11-351" fmla="*/ 4996 w 10000"/>
              <a:gd name="connsiteY11-352" fmla="*/ 9167 h 10000"/>
              <a:gd name="connsiteX12-353" fmla="*/ 1638 w 10000"/>
              <a:gd name="connsiteY12-354" fmla="*/ 5240 h 10000"/>
              <a:gd name="connsiteX13-355" fmla="*/ 7687 w 10000"/>
              <a:gd name="connsiteY13-356" fmla="*/ 6419 h 10000"/>
              <a:gd name="connsiteX14-357" fmla="*/ 4996 w 10000"/>
              <a:gd name="connsiteY14-358" fmla="*/ 9167 h 10000"/>
              <a:gd name="connsiteX0-359" fmla="*/ 8666 w 10000"/>
              <a:gd name="connsiteY0-360" fmla="*/ 766 h 10000"/>
              <a:gd name="connsiteX1-361" fmla="*/ 4995 w 10000"/>
              <a:gd name="connsiteY1-362" fmla="*/ 0 h 10000"/>
              <a:gd name="connsiteX2-363" fmla="*/ 1347 w 10000"/>
              <a:gd name="connsiteY2-364" fmla="*/ 757 h 10000"/>
              <a:gd name="connsiteX3-365" fmla="*/ 127 w 10000"/>
              <a:gd name="connsiteY3-366" fmla="*/ 3817 h 10000"/>
              <a:gd name="connsiteX4-367" fmla="*/ 4995 w 10000"/>
              <a:gd name="connsiteY4-368" fmla="*/ 10000 h 10000"/>
              <a:gd name="connsiteX5-369" fmla="*/ 9875 w 10000"/>
              <a:gd name="connsiteY5-370" fmla="*/ 3802 h 10000"/>
              <a:gd name="connsiteX6-371" fmla="*/ 8666 w 10000"/>
              <a:gd name="connsiteY6-372" fmla="*/ 766 h 10000"/>
              <a:gd name="connsiteX7-373" fmla="*/ 8120 w 10000"/>
              <a:gd name="connsiteY7-374" fmla="*/ 5654 h 10000"/>
              <a:gd name="connsiteX8-375" fmla="*/ 8543 w 10000"/>
              <a:gd name="connsiteY8-376" fmla="*/ 4832 h 10000"/>
              <a:gd name="connsiteX9-377" fmla="*/ 8120 w 10000"/>
              <a:gd name="connsiteY9-378" fmla="*/ 5654 h 10000"/>
              <a:gd name="connsiteX10-379" fmla="*/ 4996 w 10000"/>
              <a:gd name="connsiteY10-380" fmla="*/ 9167 h 10000"/>
              <a:gd name="connsiteX11-381" fmla="*/ 1638 w 10000"/>
              <a:gd name="connsiteY11-382" fmla="*/ 5240 h 10000"/>
              <a:gd name="connsiteX12-383" fmla="*/ 7687 w 10000"/>
              <a:gd name="connsiteY12-384" fmla="*/ 6419 h 10000"/>
              <a:gd name="connsiteX13-385" fmla="*/ 4996 w 10000"/>
              <a:gd name="connsiteY13-386" fmla="*/ 9167 h 10000"/>
              <a:gd name="connsiteX0-387" fmla="*/ 8666 w 10000"/>
              <a:gd name="connsiteY0-388" fmla="*/ 766 h 10000"/>
              <a:gd name="connsiteX1-389" fmla="*/ 4995 w 10000"/>
              <a:gd name="connsiteY1-390" fmla="*/ 0 h 10000"/>
              <a:gd name="connsiteX2-391" fmla="*/ 1347 w 10000"/>
              <a:gd name="connsiteY2-392" fmla="*/ 757 h 10000"/>
              <a:gd name="connsiteX3-393" fmla="*/ 127 w 10000"/>
              <a:gd name="connsiteY3-394" fmla="*/ 3817 h 10000"/>
              <a:gd name="connsiteX4-395" fmla="*/ 4995 w 10000"/>
              <a:gd name="connsiteY4-396" fmla="*/ 10000 h 10000"/>
              <a:gd name="connsiteX5-397" fmla="*/ 9875 w 10000"/>
              <a:gd name="connsiteY5-398" fmla="*/ 3802 h 10000"/>
              <a:gd name="connsiteX6-399" fmla="*/ 8666 w 10000"/>
              <a:gd name="connsiteY6-400" fmla="*/ 766 h 10000"/>
              <a:gd name="connsiteX7-401" fmla="*/ 4996 w 10000"/>
              <a:gd name="connsiteY7-402" fmla="*/ 9167 h 10000"/>
              <a:gd name="connsiteX8-403" fmla="*/ 1638 w 10000"/>
              <a:gd name="connsiteY8-404" fmla="*/ 5240 h 10000"/>
              <a:gd name="connsiteX9-405" fmla="*/ 7687 w 10000"/>
              <a:gd name="connsiteY9-406" fmla="*/ 6419 h 10000"/>
              <a:gd name="connsiteX10-407" fmla="*/ 4996 w 10000"/>
              <a:gd name="connsiteY10-408" fmla="*/ 9167 h 10000"/>
              <a:gd name="connsiteX0-409" fmla="*/ 8666 w 10000"/>
              <a:gd name="connsiteY0-410" fmla="*/ 766 h 10000"/>
              <a:gd name="connsiteX1-411" fmla="*/ 4995 w 10000"/>
              <a:gd name="connsiteY1-412" fmla="*/ 0 h 10000"/>
              <a:gd name="connsiteX2-413" fmla="*/ 1347 w 10000"/>
              <a:gd name="connsiteY2-414" fmla="*/ 757 h 10000"/>
              <a:gd name="connsiteX3-415" fmla="*/ 127 w 10000"/>
              <a:gd name="connsiteY3-416" fmla="*/ 3817 h 10000"/>
              <a:gd name="connsiteX4-417" fmla="*/ 4995 w 10000"/>
              <a:gd name="connsiteY4-418" fmla="*/ 10000 h 10000"/>
              <a:gd name="connsiteX5-419" fmla="*/ 9875 w 10000"/>
              <a:gd name="connsiteY5-420" fmla="*/ 3802 h 10000"/>
              <a:gd name="connsiteX6-421" fmla="*/ 8666 w 10000"/>
              <a:gd name="connsiteY6-422" fmla="*/ 766 h 10000"/>
              <a:gd name="connsiteX7-423" fmla="*/ 4996 w 10000"/>
              <a:gd name="connsiteY7-424" fmla="*/ 9167 h 10000"/>
              <a:gd name="connsiteX8-425" fmla="*/ 1638 w 10000"/>
              <a:gd name="connsiteY8-426" fmla="*/ 5240 h 10000"/>
              <a:gd name="connsiteX9-427" fmla="*/ 4996 w 10000"/>
              <a:gd name="connsiteY9-428" fmla="*/ 9167 h 10000"/>
              <a:gd name="connsiteX0-429" fmla="*/ 8666 w 10000"/>
              <a:gd name="connsiteY0-430" fmla="*/ 766 h 10000"/>
              <a:gd name="connsiteX1-431" fmla="*/ 4995 w 10000"/>
              <a:gd name="connsiteY1-432" fmla="*/ 0 h 10000"/>
              <a:gd name="connsiteX2-433" fmla="*/ 1347 w 10000"/>
              <a:gd name="connsiteY2-434" fmla="*/ 757 h 10000"/>
              <a:gd name="connsiteX3-435" fmla="*/ 127 w 10000"/>
              <a:gd name="connsiteY3-436" fmla="*/ 3817 h 10000"/>
              <a:gd name="connsiteX4-437" fmla="*/ 4995 w 10000"/>
              <a:gd name="connsiteY4-438" fmla="*/ 10000 h 10000"/>
              <a:gd name="connsiteX5-439" fmla="*/ 9875 w 10000"/>
              <a:gd name="connsiteY5-440" fmla="*/ 3802 h 10000"/>
              <a:gd name="connsiteX6-441" fmla="*/ 8666 w 10000"/>
              <a:gd name="connsiteY6-442" fmla="*/ 76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8666" y="766"/>
                </a:moveTo>
                <a:cubicBezTo>
                  <a:pt x="7775" y="287"/>
                  <a:pt x="6377" y="0"/>
                  <a:pt x="4995" y="0"/>
                </a:cubicBezTo>
                <a:cubicBezTo>
                  <a:pt x="3622" y="0"/>
                  <a:pt x="2237" y="284"/>
                  <a:pt x="1347" y="757"/>
                </a:cubicBezTo>
                <a:cubicBezTo>
                  <a:pt x="253" y="1338"/>
                  <a:pt x="-257" y="2634"/>
                  <a:pt x="127" y="3817"/>
                </a:cubicBezTo>
                <a:cubicBezTo>
                  <a:pt x="976" y="6420"/>
                  <a:pt x="3396" y="10000"/>
                  <a:pt x="4995" y="10000"/>
                </a:cubicBezTo>
                <a:cubicBezTo>
                  <a:pt x="6594" y="10003"/>
                  <a:pt x="9031" y="6401"/>
                  <a:pt x="9875" y="3802"/>
                </a:cubicBezTo>
                <a:cubicBezTo>
                  <a:pt x="10255" y="2628"/>
                  <a:pt x="9749" y="1346"/>
                  <a:pt x="8666" y="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0" name="组合 293"/>
          <p:cNvGrpSpPr/>
          <p:nvPr/>
        </p:nvGrpSpPr>
        <p:grpSpPr>
          <a:xfrm>
            <a:off x="2319655" y="4968240"/>
            <a:ext cx="151130" cy="179705"/>
            <a:chOff x="8130430" y="3625880"/>
            <a:chExt cx="262507" cy="328134"/>
          </a:xfrm>
        </p:grpSpPr>
        <p:sp>
          <p:nvSpPr>
            <p:cNvPr id="21" name="任意多边形: 形状 294"/>
            <p:cNvSpPr/>
            <p:nvPr/>
          </p:nvSpPr>
          <p:spPr>
            <a:xfrm>
              <a:off x="8130430" y="3658694"/>
              <a:ext cx="262507" cy="262507"/>
            </a:xfrm>
            <a:custGeom>
              <a:avLst/>
              <a:gdLst>
                <a:gd name="connsiteX0" fmla="*/ 32813 w 262507"/>
                <a:gd name="connsiteY0" fmla="*/ 98440 h 262507"/>
                <a:gd name="connsiteX1" fmla="*/ 131254 w 262507"/>
                <a:gd name="connsiteY1" fmla="*/ 0 h 262507"/>
                <a:gd name="connsiteX2" fmla="*/ 131254 w 262507"/>
                <a:gd name="connsiteY2" fmla="*/ 0 h 262507"/>
                <a:gd name="connsiteX3" fmla="*/ 229694 w 262507"/>
                <a:gd name="connsiteY3" fmla="*/ 98440 h 262507"/>
                <a:gd name="connsiteX4" fmla="*/ 229694 w 262507"/>
                <a:gd name="connsiteY4" fmla="*/ 229694 h 262507"/>
                <a:gd name="connsiteX5" fmla="*/ 262507 w 262507"/>
                <a:gd name="connsiteY5" fmla="*/ 262507 h 262507"/>
                <a:gd name="connsiteX6" fmla="*/ 262507 w 262507"/>
                <a:gd name="connsiteY6" fmla="*/ 262507 h 262507"/>
                <a:gd name="connsiteX7" fmla="*/ 0 w 262507"/>
                <a:gd name="connsiteY7" fmla="*/ 262507 h 262507"/>
                <a:gd name="connsiteX8" fmla="*/ 32813 w 262507"/>
                <a:gd name="connsiteY8" fmla="*/ 229694 h 262507"/>
                <a:gd name="connsiteX9" fmla="*/ 32813 w 262507"/>
                <a:gd name="connsiteY9" fmla="*/ 98440 h 2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507" h="262507">
                  <a:moveTo>
                    <a:pt x="32813" y="98440"/>
                  </a:moveTo>
                  <a:cubicBezTo>
                    <a:pt x="32813" y="44298"/>
                    <a:pt x="77112" y="0"/>
                    <a:pt x="131254" y="0"/>
                  </a:cubicBezTo>
                  <a:lnTo>
                    <a:pt x="131254" y="0"/>
                  </a:lnTo>
                  <a:cubicBezTo>
                    <a:pt x="185395" y="0"/>
                    <a:pt x="229694" y="44298"/>
                    <a:pt x="229694" y="98440"/>
                  </a:cubicBezTo>
                  <a:lnTo>
                    <a:pt x="229694" y="229694"/>
                  </a:lnTo>
                  <a:cubicBezTo>
                    <a:pt x="229694" y="247741"/>
                    <a:pt x="244460" y="262507"/>
                    <a:pt x="262507" y="262507"/>
                  </a:cubicBezTo>
                  <a:lnTo>
                    <a:pt x="262507" y="262507"/>
                  </a:lnTo>
                  <a:lnTo>
                    <a:pt x="0" y="262507"/>
                  </a:lnTo>
                  <a:cubicBezTo>
                    <a:pt x="18047" y="262507"/>
                    <a:pt x="32813" y="247741"/>
                    <a:pt x="32813" y="229694"/>
                  </a:cubicBezTo>
                  <a:lnTo>
                    <a:pt x="32813" y="98440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0" name="任意多边形: 形状 295"/>
            <p:cNvSpPr/>
            <p:nvPr/>
          </p:nvSpPr>
          <p:spPr>
            <a:xfrm>
              <a:off x="8237074" y="3929404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1" name="任意多边形: 形状 296"/>
            <p:cNvSpPr/>
            <p:nvPr/>
          </p:nvSpPr>
          <p:spPr>
            <a:xfrm>
              <a:off x="8245277" y="3625880"/>
              <a:ext cx="32813" cy="32813"/>
            </a:xfrm>
            <a:custGeom>
              <a:avLst/>
              <a:gdLst>
                <a:gd name="connsiteX0" fmla="*/ 32813 w 32813"/>
                <a:gd name="connsiteY0" fmla="*/ 32813 h 32813"/>
                <a:gd name="connsiteX1" fmla="*/ 32813 w 32813"/>
                <a:gd name="connsiteY1" fmla="*/ 16407 h 32813"/>
                <a:gd name="connsiteX2" fmla="*/ 16407 w 32813"/>
                <a:gd name="connsiteY2" fmla="*/ 0 h 32813"/>
                <a:gd name="connsiteX3" fmla="*/ 0 w 32813"/>
                <a:gd name="connsiteY3" fmla="*/ 16407 h 32813"/>
                <a:gd name="connsiteX4" fmla="*/ 0 w 32813"/>
                <a:gd name="connsiteY4" fmla="*/ 32813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13" h="32813">
                  <a:moveTo>
                    <a:pt x="32813" y="32813"/>
                  </a:moveTo>
                  <a:lnTo>
                    <a:pt x="32813" y="16407"/>
                  </a:lnTo>
                  <a:cubicBezTo>
                    <a:pt x="32813" y="7383"/>
                    <a:pt x="25430" y="0"/>
                    <a:pt x="16407" y="0"/>
                  </a:cubicBezTo>
                  <a:cubicBezTo>
                    <a:pt x="7383" y="0"/>
                    <a:pt x="0" y="7383"/>
                    <a:pt x="0" y="16407"/>
                  </a:cubicBezTo>
                  <a:lnTo>
                    <a:pt x="0" y="32813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2" name="任意多边形: 形状 297"/>
            <p:cNvSpPr/>
            <p:nvPr/>
          </p:nvSpPr>
          <p:spPr>
            <a:xfrm>
              <a:off x="8213485" y="3635007"/>
              <a:ext cx="65627" cy="65627"/>
            </a:xfrm>
            <a:custGeom>
              <a:avLst/>
              <a:gdLst>
                <a:gd name="connsiteX0" fmla="*/ 65627 w 65626"/>
                <a:gd name="connsiteY0" fmla="*/ 0 h 65626"/>
                <a:gd name="connsiteX1" fmla="*/ 0 w 65626"/>
                <a:gd name="connsiteY1" fmla="*/ 65627 h 6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26" h="65626">
                  <a:moveTo>
                    <a:pt x="65627" y="0"/>
                  </a:moveTo>
                  <a:cubicBezTo>
                    <a:pt x="29532" y="0"/>
                    <a:pt x="0" y="29532"/>
                    <a:pt x="0" y="65627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33" name="组合 293"/>
          <p:cNvGrpSpPr/>
          <p:nvPr/>
        </p:nvGrpSpPr>
        <p:grpSpPr>
          <a:xfrm>
            <a:off x="2329180" y="2709545"/>
            <a:ext cx="153035" cy="191770"/>
            <a:chOff x="8130430" y="3625880"/>
            <a:chExt cx="262507" cy="328134"/>
          </a:xfrm>
        </p:grpSpPr>
        <p:sp>
          <p:nvSpPr>
            <p:cNvPr id="34" name="任意多边形: 形状 294"/>
            <p:cNvSpPr/>
            <p:nvPr/>
          </p:nvSpPr>
          <p:spPr>
            <a:xfrm>
              <a:off x="8130430" y="3658694"/>
              <a:ext cx="262507" cy="262507"/>
            </a:xfrm>
            <a:custGeom>
              <a:avLst/>
              <a:gdLst>
                <a:gd name="connsiteX0" fmla="*/ 32813 w 262507"/>
                <a:gd name="connsiteY0" fmla="*/ 98440 h 262507"/>
                <a:gd name="connsiteX1" fmla="*/ 131254 w 262507"/>
                <a:gd name="connsiteY1" fmla="*/ 0 h 262507"/>
                <a:gd name="connsiteX2" fmla="*/ 131254 w 262507"/>
                <a:gd name="connsiteY2" fmla="*/ 0 h 262507"/>
                <a:gd name="connsiteX3" fmla="*/ 229694 w 262507"/>
                <a:gd name="connsiteY3" fmla="*/ 98440 h 262507"/>
                <a:gd name="connsiteX4" fmla="*/ 229694 w 262507"/>
                <a:gd name="connsiteY4" fmla="*/ 229694 h 262507"/>
                <a:gd name="connsiteX5" fmla="*/ 262507 w 262507"/>
                <a:gd name="connsiteY5" fmla="*/ 262507 h 262507"/>
                <a:gd name="connsiteX6" fmla="*/ 262507 w 262507"/>
                <a:gd name="connsiteY6" fmla="*/ 262507 h 262507"/>
                <a:gd name="connsiteX7" fmla="*/ 0 w 262507"/>
                <a:gd name="connsiteY7" fmla="*/ 262507 h 262507"/>
                <a:gd name="connsiteX8" fmla="*/ 32813 w 262507"/>
                <a:gd name="connsiteY8" fmla="*/ 229694 h 262507"/>
                <a:gd name="connsiteX9" fmla="*/ 32813 w 262507"/>
                <a:gd name="connsiteY9" fmla="*/ 98440 h 2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507" h="262507">
                  <a:moveTo>
                    <a:pt x="32813" y="98440"/>
                  </a:moveTo>
                  <a:cubicBezTo>
                    <a:pt x="32813" y="44298"/>
                    <a:pt x="77112" y="0"/>
                    <a:pt x="131254" y="0"/>
                  </a:cubicBezTo>
                  <a:lnTo>
                    <a:pt x="131254" y="0"/>
                  </a:lnTo>
                  <a:cubicBezTo>
                    <a:pt x="185395" y="0"/>
                    <a:pt x="229694" y="44298"/>
                    <a:pt x="229694" y="98440"/>
                  </a:cubicBezTo>
                  <a:lnTo>
                    <a:pt x="229694" y="229694"/>
                  </a:lnTo>
                  <a:cubicBezTo>
                    <a:pt x="229694" y="247741"/>
                    <a:pt x="244460" y="262507"/>
                    <a:pt x="262507" y="262507"/>
                  </a:cubicBezTo>
                  <a:lnTo>
                    <a:pt x="262507" y="262507"/>
                  </a:lnTo>
                  <a:lnTo>
                    <a:pt x="0" y="262507"/>
                  </a:lnTo>
                  <a:cubicBezTo>
                    <a:pt x="18047" y="262507"/>
                    <a:pt x="32813" y="247741"/>
                    <a:pt x="32813" y="229694"/>
                  </a:cubicBezTo>
                  <a:lnTo>
                    <a:pt x="32813" y="98440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5" name="任意多边形: 形状 295"/>
            <p:cNvSpPr/>
            <p:nvPr/>
          </p:nvSpPr>
          <p:spPr>
            <a:xfrm>
              <a:off x="8237074" y="3929404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6" name="任意多边形: 形状 296"/>
            <p:cNvSpPr/>
            <p:nvPr/>
          </p:nvSpPr>
          <p:spPr>
            <a:xfrm>
              <a:off x="8245277" y="3625880"/>
              <a:ext cx="32813" cy="32813"/>
            </a:xfrm>
            <a:custGeom>
              <a:avLst/>
              <a:gdLst>
                <a:gd name="connsiteX0" fmla="*/ 32813 w 32813"/>
                <a:gd name="connsiteY0" fmla="*/ 32813 h 32813"/>
                <a:gd name="connsiteX1" fmla="*/ 32813 w 32813"/>
                <a:gd name="connsiteY1" fmla="*/ 16407 h 32813"/>
                <a:gd name="connsiteX2" fmla="*/ 16407 w 32813"/>
                <a:gd name="connsiteY2" fmla="*/ 0 h 32813"/>
                <a:gd name="connsiteX3" fmla="*/ 0 w 32813"/>
                <a:gd name="connsiteY3" fmla="*/ 16407 h 32813"/>
                <a:gd name="connsiteX4" fmla="*/ 0 w 32813"/>
                <a:gd name="connsiteY4" fmla="*/ 32813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13" h="32813">
                  <a:moveTo>
                    <a:pt x="32813" y="32813"/>
                  </a:moveTo>
                  <a:lnTo>
                    <a:pt x="32813" y="16407"/>
                  </a:lnTo>
                  <a:cubicBezTo>
                    <a:pt x="32813" y="7383"/>
                    <a:pt x="25430" y="0"/>
                    <a:pt x="16407" y="0"/>
                  </a:cubicBezTo>
                  <a:cubicBezTo>
                    <a:pt x="7383" y="0"/>
                    <a:pt x="0" y="7383"/>
                    <a:pt x="0" y="16407"/>
                  </a:cubicBezTo>
                  <a:lnTo>
                    <a:pt x="0" y="32813"/>
                  </a:ln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2" name="任意多边形: 形状 297"/>
            <p:cNvSpPr/>
            <p:nvPr/>
          </p:nvSpPr>
          <p:spPr>
            <a:xfrm>
              <a:off x="8213485" y="3635007"/>
              <a:ext cx="65627" cy="65627"/>
            </a:xfrm>
            <a:custGeom>
              <a:avLst/>
              <a:gdLst>
                <a:gd name="connsiteX0" fmla="*/ 65627 w 65626"/>
                <a:gd name="connsiteY0" fmla="*/ 0 h 65626"/>
                <a:gd name="connsiteX1" fmla="*/ 0 w 65626"/>
                <a:gd name="connsiteY1" fmla="*/ 65627 h 6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26" h="65626">
                  <a:moveTo>
                    <a:pt x="65627" y="0"/>
                  </a:moveTo>
                  <a:cubicBezTo>
                    <a:pt x="29532" y="0"/>
                    <a:pt x="0" y="29532"/>
                    <a:pt x="0" y="65627"/>
                  </a:cubicBezTo>
                </a:path>
              </a:pathLst>
            </a:custGeom>
            <a:noFill/>
            <a:ln w="16401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sp>
        <p:nvSpPr>
          <p:cNvPr id="43" name="文本框 158"/>
          <p:cNvSpPr txBox="1"/>
          <p:nvPr/>
        </p:nvSpPr>
        <p:spPr>
          <a:xfrm>
            <a:off x="6391910" y="107950"/>
            <a:ext cx="5461635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Особенности оформления   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делового  письма в Минцифры</a:t>
            </a: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椭圆 157"/>
          <p:cNvSpPr/>
          <p:nvPr/>
        </p:nvSpPr>
        <p:spPr>
          <a:xfrm>
            <a:off x="5456781" y="152329"/>
            <a:ext cx="492476" cy="4924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Текстовое поле 44"/>
          <p:cNvSpPr txBox="1"/>
          <p:nvPr/>
        </p:nvSpPr>
        <p:spPr>
          <a:xfrm>
            <a:off x="4830445" y="937895"/>
            <a:ext cx="72637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Письма в Минцифры составляются на угловом бланке согласно образцам расположенным в бланках документов Общего отдела : Руководителям министерства (министру или зам. министра) и в Департаменты.</a:t>
            </a:r>
            <a:endParaRPr lang="ru-RU" altLang="en-US" sz="12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Реквизит "адресат" проставляется в верхней правой части документа и</a:t>
            </a:r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центруется относительно самой длинной строки.</a:t>
            </a:r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altLang="en-US" sz="12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2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Например: 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/>
            <a:endParaRPr lang="ru-RU" altLang="en-US" sz="12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7" name="Изображение 46" descr="обр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7280" y="1996440"/>
            <a:ext cx="3474720" cy="47961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Изображение 48" descr="обр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810" y="1996440"/>
            <a:ext cx="3500120" cy="4796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Текстовое поле 8"/>
          <p:cNvSpPr txBox="1"/>
          <p:nvPr/>
        </p:nvSpPr>
        <p:spPr>
          <a:xfrm>
            <a:off x="6892925" y="2830830"/>
            <a:ext cx="106616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ru-RU" altLang="en-US">
              <a:solidFill>
                <a:srgbClr val="FFFFFF"/>
              </a:solidFill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0652760" y="3036570"/>
            <a:ext cx="106616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ru-RU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57"/>
          <p:cNvSpPr/>
          <p:nvPr/>
        </p:nvSpPr>
        <p:spPr>
          <a:xfrm>
            <a:off x="582521" y="264089"/>
            <a:ext cx="492476" cy="4924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32435" y="756285"/>
            <a:ext cx="599821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buFont typeface="Arial" panose="020B0604020202020204" pitchFamily="34" charset="0"/>
              <a:buChar char="•"/>
            </a:pPr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Приказы оформляются на бланке приказа установленной формы 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Заголовок к приказу печатается через один межстрочный интервал под реквизитами бланка слева от границы левого поля. Точка в конце заголовка не ставится. Заголовок к приказу формулируется с предлогом «о» («об»), кратко и точно отражая содержание текста приказа. Например: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ru-RU" altLang="en-US" sz="3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Об утверждении инструкции по делопроизводству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О движении контингента обучающихся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endParaRPr lang="ru-RU" altLang="en-US" sz="30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Текст отделяется от заголовка 2-3 межстрочными интервалами и печатается шрифтом размером № 14 или № 12 (для приказов по личному составу обучающихся) через 1-1,5 интервала от левой границы текстового поля и выравнивается по левой и правой границам текстового поля. Первая строка абзаца начинается на расстоянии 1,25 см от левой границы текстового поля.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Распоряжения оформляются на бланке распоряжеия  по тем  же правилам, что и приказы.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Копии приказов (распоряжений) рассылаются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в соответствии с указателем (листом, списком)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рассылки, который печатается в левом нижнем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углу оборотной стороны  приказа(распоряжения).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Если приказ содержит два и более листов, то на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оборотной стороне последнего листа. 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Например: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   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Изображение 16" descr="Прика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0645" y="1190625"/>
            <a:ext cx="2664460" cy="3811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Изображение 17" descr="О приказ"/>
          <p:cNvPicPr>
            <a:picLocks noChangeAspect="1"/>
          </p:cNvPicPr>
          <p:nvPr/>
        </p:nvPicPr>
        <p:blipFill>
          <a:blip r:embed="rId2"/>
          <a:srcRect l="-1487" r="1121"/>
          <a:stretch>
            <a:fillRect/>
          </a:stretch>
        </p:blipFill>
        <p:spPr>
          <a:xfrm>
            <a:off x="9199880" y="1189990"/>
            <a:ext cx="2790190" cy="3812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Изображение 18" descr="Рас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0" y="3692525"/>
            <a:ext cx="2381885" cy="3037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Текстовое поле 20"/>
          <p:cNvSpPr txBox="1"/>
          <p:nvPr/>
        </p:nvSpPr>
        <p:spPr>
          <a:xfrm>
            <a:off x="2999105" y="5121910"/>
            <a:ext cx="56603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Отп. 3 экз.: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6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1 - Общий отдел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2 - Отдел кадров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3 - ФПД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6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Копии приказа для рассылки передаются исполнителем в общий отдел.</a:t>
            </a:r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12165" y="387985"/>
            <a:ext cx="1077341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 sz="2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Оформление распорядительных документов (приказы, распоряжения)</a:t>
            </a:r>
            <a:endParaRPr lang="ru-RU" altLang="en-US" sz="26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755775" y="5766435"/>
            <a:ext cx="106616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ru-RU" altLang="en-US">
              <a:solidFill>
                <a:srgbClr val="FFFFFF"/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940675" y="4150360"/>
            <a:ext cx="106616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ru-RU" altLang="en-US">
              <a:solidFill>
                <a:srgbClr val="FFFFFF"/>
              </a:solidFill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9608185" y="1929130"/>
            <a:ext cx="106616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ru-RU" altLang="en-US">
              <a:solidFill>
                <a:srgbClr val="FFFFFF"/>
              </a:solidFill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9292590" y="1694815"/>
            <a:ext cx="2697480" cy="32150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ru-RU" altLang="en-US" sz="700">
                <a:latin typeface="Times New Roman" panose="02020603050405020304" charset="0"/>
                <a:cs typeface="Times New Roman" panose="02020603050405020304" charset="0"/>
              </a:rPr>
              <a:t>Проект приказа подготовлен:</a:t>
            </a:r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700">
                <a:latin typeface="Times New Roman" panose="02020603050405020304" charset="0"/>
                <a:cs typeface="Times New Roman" panose="02020603050405020304" charset="0"/>
              </a:rPr>
              <a:t>АКУ                                                                В.В. Новикова</a:t>
            </a:r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700">
                <a:latin typeface="Times New Roman" panose="02020603050405020304" charset="0"/>
                <a:cs typeface="Times New Roman" panose="02020603050405020304" charset="0"/>
              </a:rPr>
              <a:t>Отп. 50 экз.:</a:t>
            </a:r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700">
                <a:latin typeface="Times New Roman" panose="02020603050405020304" charset="0"/>
                <a:cs typeface="Times New Roman" panose="02020603050405020304" charset="0"/>
              </a:rPr>
              <a:t>1 экз. – общий отдел</a:t>
            </a:r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700">
                <a:latin typeface="Times New Roman" panose="02020603050405020304" charset="0"/>
                <a:cs typeface="Times New Roman" panose="02020603050405020304" charset="0"/>
              </a:rPr>
              <a:t>2-50 экз. – руководителям структурных подразделений</a:t>
            </a:r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0608310" y="1245870"/>
            <a:ext cx="275590" cy="3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0800000">
            <a:off x="6475095" y="1444625"/>
            <a:ext cx="5723890" cy="5425440"/>
            <a:chOff x="-1" y="-12158"/>
            <a:chExt cx="5723731" cy="6547035"/>
          </a:xfrm>
          <a:solidFill>
            <a:srgbClr val="F7941D"/>
          </a:solidFill>
        </p:grpSpPr>
        <p:sp>
          <p:nvSpPr>
            <p:cNvPr id="172" name="任意多边形: 形状 171"/>
            <p:cNvSpPr/>
            <p:nvPr/>
          </p:nvSpPr>
          <p:spPr>
            <a:xfrm>
              <a:off x="1363719" y="0"/>
              <a:ext cx="4360011" cy="6534877"/>
            </a:xfrm>
            <a:custGeom>
              <a:avLst/>
              <a:gdLst>
                <a:gd name="connsiteX0" fmla="*/ 0 w 4360011"/>
                <a:gd name="connsiteY0" fmla="*/ 0 h 6534877"/>
                <a:gd name="connsiteX1" fmla="*/ 4346065 w 4360011"/>
                <a:gd name="connsiteY1" fmla="*/ 0 h 6534877"/>
                <a:gd name="connsiteX2" fmla="*/ 4360011 w 4360011"/>
                <a:gd name="connsiteY2" fmla="*/ 276187 h 6534877"/>
                <a:gd name="connsiteX3" fmla="*/ 4360011 w 4360011"/>
                <a:gd name="connsiteY3" fmla="*/ 2677259 h 6534877"/>
                <a:gd name="connsiteX4" fmla="*/ 502393 w 4360011"/>
                <a:gd name="connsiteY4" fmla="*/ 6534877 h 6534877"/>
                <a:gd name="connsiteX5" fmla="*/ 0 w 4360011"/>
                <a:gd name="connsiteY5" fmla="*/ 6534877 h 653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0011" h="6534877">
                  <a:moveTo>
                    <a:pt x="0" y="0"/>
                  </a:moveTo>
                  <a:lnTo>
                    <a:pt x="4346065" y="0"/>
                  </a:lnTo>
                  <a:lnTo>
                    <a:pt x="4360011" y="276187"/>
                  </a:lnTo>
                  <a:lnTo>
                    <a:pt x="4360011" y="2677259"/>
                  </a:lnTo>
                  <a:cubicBezTo>
                    <a:pt x="4360011" y="4807763"/>
                    <a:pt x="2632897" y="6534877"/>
                    <a:pt x="502393" y="6534877"/>
                  </a:cubicBezTo>
                  <a:lnTo>
                    <a:pt x="0" y="65348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-1" y="-12158"/>
              <a:ext cx="1625679" cy="6547035"/>
            </a:xfrm>
            <a:prstGeom prst="roundRect">
              <a:avLst>
                <a:gd name="adj" fmla="val 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1" name="文本框 150"/>
          <p:cNvSpPr txBox="1"/>
          <p:nvPr/>
        </p:nvSpPr>
        <p:spPr>
          <a:xfrm rot="16200000">
            <a:off x="2110740" y="-636905"/>
            <a:ext cx="1106170" cy="326580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tabLst>
                <a:tab pos="1162050" algn="l"/>
              </a:tabLst>
            </a:pPr>
            <a:r>
              <a:rPr lang="ru-RU" altLang="en-US" sz="6000" b="1" dirty="0">
                <a:solidFill>
                  <a:schemeClr val="bg1"/>
                </a:solidFill>
                <a:latin typeface="+mj-lt"/>
              </a:rPr>
              <a:t>СПбГУТ</a:t>
            </a:r>
            <a:endParaRPr lang="ru-RU" alt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217805" y="2489200"/>
            <a:ext cx="489204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ru-RU" altLang="en-US" sz="3600" b="1" i="1" dirty="0">
                <a:solidFill>
                  <a:schemeClr val="bg1"/>
                </a:solidFill>
              </a:rPr>
              <a:t>Инструкция по делопроизводству</a:t>
            </a:r>
            <a:endParaRPr lang="ru-RU" altLang="en-US" sz="3600" b="1" i="1" dirty="0">
              <a:solidFill>
                <a:schemeClr val="bg1"/>
              </a:solidFill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753745" y="1444625"/>
            <a:ext cx="6469380" cy="35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ru-RU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sym typeface="+mn-ea"/>
              </a:rPr>
              <a:t>	</a:t>
            </a:r>
            <a:endParaRPr lang="ru-RU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ru-RU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</a:t>
            </a:r>
            <a:r>
              <a:rPr lang="ru-RU" altLang="en-US" sz="28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Более подробно с Инструкцией по делопроизводству можно ознакомиться </a:t>
            </a:r>
            <a:r>
              <a:rPr lang="ru-RU" altLang="en-US" sz="28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 странице Общего отдела на сайте университета</a:t>
            </a:r>
            <a:endParaRPr lang="ru-RU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endParaRPr lang="ru-RU" sz="2800" b="1" dirty="0">
              <a:solidFill>
                <a:srgbClr val="F9680D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Изображение 1" descr="SUT_Fla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710" y="3437255"/>
            <a:ext cx="5065395" cy="342074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267970" y="146050"/>
            <a:ext cx="11656060" cy="6566535"/>
          </a:xfrm>
          <a:prstGeom prst="roundRect">
            <a:avLst>
              <a:gd name="adj" fmla="val 3045"/>
            </a:avLst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矩形 172"/>
          <p:cNvSpPr/>
          <p:nvPr/>
        </p:nvSpPr>
        <p:spPr>
          <a:xfrm>
            <a:off x="458470" y="922655"/>
            <a:ext cx="11596370" cy="6385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altLang="zh-CN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</a:t>
            </a:r>
            <a:r>
              <a:rPr lang="en-US" altLang="zh-CN" b="1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я изготовления документов в университете используются бланки:</a:t>
            </a:r>
            <a:endParaRPr lang="en-US" altLang="zh-CN" b="1" u="sng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18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1800"/>
              </a:lnSpc>
            </a:pPr>
            <a:r>
              <a:rPr lang="ru-RU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общий бланк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1800"/>
              </a:lnSpc>
            </a:pPr>
            <a:r>
              <a:rPr lang="ru-RU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бланк приказа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1800"/>
              </a:lnSpc>
            </a:pPr>
            <a:r>
              <a:rPr lang="ru-RU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бланк распоряжения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1800"/>
              </a:lnSpc>
            </a:pPr>
            <a:r>
              <a:rPr lang="ru-RU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угловой бланк письма (угловой штамп)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1800"/>
              </a:lnSpc>
            </a:pPr>
            <a:r>
              <a:rPr lang="ru-RU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продольный бланк письма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1800"/>
              </a:lnSpc>
            </a:pPr>
            <a:r>
              <a:rPr lang="ru-RU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бланк конкретного вида документа.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1800"/>
              </a:lnSpc>
            </a:pPr>
            <a:endParaRPr lang="en-US" altLang="zh-CN" sz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18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Бланки документов изготавливаются на бумаге формат</a:t>
            </a:r>
            <a:r>
              <a:rPr lang="ru-RU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а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А4(210х297мм).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1800"/>
              </a:lnSpc>
            </a:pPr>
            <a:endParaRPr lang="ru-RU" altLang="en-US" sz="1600" dirty="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1800"/>
              </a:lnSpc>
            </a:pPr>
            <a:r>
              <a:rPr lang="ru-RU" altLang="en-US" sz="1600" dirty="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Все бланки располагаются  </a:t>
            </a:r>
            <a:r>
              <a:rPr lang="ru-RU" altLang="en-US" sz="16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в разделе «Бланки документов» Общего отдела на сайте университета: </a:t>
            </a:r>
            <a:endParaRPr lang="ru-RU" altLang="en-US" sz="16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1800"/>
              </a:lnSpc>
            </a:pPr>
            <a:endParaRPr lang="ru-RU" altLang="en-US" sz="1600" b="1" i="1">
              <a:solidFill>
                <a:schemeClr val="accent1"/>
              </a:solidFill>
              <a:effectLst/>
              <a:sym typeface="+mn-ea"/>
            </a:endParaRPr>
          </a:p>
          <a:p>
            <a:pPr algn="l">
              <a:lnSpc>
                <a:spcPts val="1800"/>
              </a:lnSpc>
            </a:pPr>
            <a:r>
              <a:rPr lang="ru-RU" altLang="en-US" sz="1600" b="1" i="1">
                <a:solidFill>
                  <a:schemeClr val="accent1"/>
                </a:solidFill>
                <a:effectLst/>
                <a:sym typeface="+mn-ea"/>
              </a:rPr>
              <a:t>Университет    Структура    Административно-кадровое управление    Общий отдел    Бланки документов</a:t>
            </a:r>
            <a:endParaRPr lang="ru-RU" altLang="en-US" sz="1600" b="1" i="1">
              <a:solidFill>
                <a:schemeClr val="accent1"/>
              </a:solidFill>
              <a:effectLst/>
              <a:sym typeface="+mn-ea"/>
            </a:endParaRPr>
          </a:p>
          <a:p>
            <a:pPr algn="l">
              <a:lnSpc>
                <a:spcPts val="1800"/>
              </a:lnSpc>
            </a:pPr>
            <a:endParaRPr lang="ru-RU" altLang="en-US" sz="1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1800"/>
              </a:lnSpc>
            </a:pPr>
            <a:r>
              <a:rPr lang="ru-RU" altLang="en-US" sz="16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Все бланки включают в себя обязательный реквизит: наименование организации</a:t>
            </a:r>
            <a:endParaRPr lang="ru-RU" altLang="en-US" sz="16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ts val="1800"/>
              </a:lnSpc>
            </a:pPr>
            <a:endParaRPr lang="ru-RU" altLang="en-US" sz="14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600" b="1" u="sng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Наименование организации</a:t>
            </a:r>
            <a:r>
              <a:rPr lang="ru-RU" altLang="en-US" sz="16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указывается в точном соответствии с Уставом – </a:t>
            </a:r>
            <a:r>
              <a:rPr lang="ru-RU" altLang="en-US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Федеральное   государственное  бюджетное </a:t>
            </a:r>
            <a:endParaRPr lang="ru-RU" altLang="en-US" b="1">
              <a:solidFill>
                <a:schemeClr val="accent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образовательное учреждение  высшего образования  «Санкт-Петербургский   государственный  университет </a:t>
            </a:r>
            <a:endParaRPr lang="ru-RU" altLang="en-US" b="1">
              <a:solidFill>
                <a:schemeClr val="accent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телекоммуникаций им. проф. М.А.Бонч-Бруевича».</a:t>
            </a:r>
            <a:endParaRPr lang="ru-RU" altLang="en-US" b="1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 b="1" u="sng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Сокращенное наименование   </a:t>
            </a:r>
            <a:r>
              <a:rPr lang="ru-RU" altLang="en-US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СПбГУТ</a:t>
            </a:r>
            <a:r>
              <a:rPr lang="ru-RU" altLang="en-US" sz="1600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sz="16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помещают в скобках ниже полного наименования.</a:t>
            </a:r>
            <a:endParaRPr lang="ru-RU" altLang="en-US" sz="1600"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6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Над полным наименованием университета указывается </a:t>
            </a:r>
            <a:r>
              <a:rPr lang="ru-RU" altLang="en-US" sz="1600" b="1" u="sng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полное наименование учредителя</a:t>
            </a:r>
            <a:r>
              <a:rPr lang="ru-RU" altLang="en-US" sz="1600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-</a:t>
            </a:r>
            <a:r>
              <a:rPr lang="ru-RU" altLang="en-US"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b="1">
                <a:solidFill>
                  <a:schemeClr val="accent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Министерство цифрового развития, связи и массовых коммуникаций Российской Федерации.</a:t>
            </a:r>
            <a:endParaRPr lang="ru-RU" altLang="en-US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1800"/>
              </a:lnSpc>
            </a:pPr>
            <a:endParaRPr lang="en-US" altLang="zh-CN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1800"/>
              </a:lnSpc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Picture 2" descr="2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80000">
            <a:off x="6820535" y="1526540"/>
            <a:ext cx="1139825" cy="1793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2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0000">
            <a:off x="8674100" y="1533525"/>
            <a:ext cx="1158240" cy="1780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2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120000">
            <a:off x="7685405" y="1362075"/>
            <a:ext cx="1213485" cy="1906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2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60000">
            <a:off x="9667240" y="1209675"/>
            <a:ext cx="1203960" cy="1901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2д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0000">
            <a:off x="10340340" y="1431925"/>
            <a:ext cx="1256665" cy="1940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9" name="椭圆 158"/>
          <p:cNvSpPr/>
          <p:nvPr/>
        </p:nvSpPr>
        <p:spPr>
          <a:xfrm>
            <a:off x="373606" y="250754"/>
            <a:ext cx="492476" cy="4924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文本框 159"/>
          <p:cNvSpPr txBox="1"/>
          <p:nvPr/>
        </p:nvSpPr>
        <p:spPr>
          <a:xfrm>
            <a:off x="623732" y="339120"/>
            <a:ext cx="548805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Бланки документов</a:t>
            </a:r>
            <a:endParaRPr lang="ru-RU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11045" y="4074160"/>
            <a:ext cx="18669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31540" y="4074160"/>
            <a:ext cx="201930" cy="107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902575" y="4063365"/>
            <a:ext cx="18669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596120" y="4063365"/>
            <a:ext cx="18669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任意多边形: 形状 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884362" y="1574737"/>
            <a:ext cx="492476" cy="4924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文本框 151"/>
          <p:cNvSpPr txBox="1"/>
          <p:nvPr/>
        </p:nvSpPr>
        <p:spPr>
          <a:xfrm>
            <a:off x="965087" y="1623778"/>
            <a:ext cx="4656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162050" algn="l"/>
              </a:tabLst>
            </a:pP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PART ONE</a:t>
            </a:r>
            <a:endParaRPr lang="en-US" altLang="zh-CN" sz="5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965087" y="3088648"/>
            <a:ext cx="3483821" cy="56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 order to demonstrate the good effect of the release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965087" y="2742007"/>
            <a:ext cx="13644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600" b="1" dirty="0">
                <a:solidFill>
                  <a:schemeClr val="accent1"/>
                </a:solidFill>
                <a:latin typeface="+mj-lt"/>
              </a:rPr>
              <a:t>Demonstrate </a:t>
            </a:r>
            <a:endParaRPr lang="zh-CN" altLang="en-US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965087" y="3763967"/>
            <a:ext cx="4248751" cy="98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</a:rPr>
              <a:t>Your text has been concise and beautiful, but the information is inextricably inextricable and needs to be expressed in more words; but please refine the essence of your thought as much as possible, otherwise it is easy to cause the reading pressure of the viewer, which is counterproductive.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6188384" y="1382461"/>
            <a:ext cx="4403726" cy="4033265"/>
          </a:xfrm>
          <a:custGeom>
            <a:avLst/>
            <a:gdLst>
              <a:gd name="connsiteX0" fmla="*/ 1985204 w 5755037"/>
              <a:gd name="connsiteY0" fmla="*/ 5311470 h 5749274"/>
              <a:gd name="connsiteX1" fmla="*/ 4941347 w 5755037"/>
              <a:gd name="connsiteY1" fmla="*/ 5624621 h 5749274"/>
              <a:gd name="connsiteX2" fmla="*/ 5692908 w 5755037"/>
              <a:gd name="connsiteY2" fmla="*/ 3031733 h 5749274"/>
              <a:gd name="connsiteX3" fmla="*/ 3676218 w 5755037"/>
              <a:gd name="connsiteY3" fmla="*/ 12961 h 5749274"/>
              <a:gd name="connsiteX4" fmla="*/ 331768 w 5755037"/>
              <a:gd name="connsiteY4" fmla="*/ 2067229 h 5749274"/>
              <a:gd name="connsiteX5" fmla="*/ 306716 w 5755037"/>
              <a:gd name="connsiteY5" fmla="*/ 5073476 h 5749274"/>
              <a:gd name="connsiteX6" fmla="*/ 1985204 w 5755037"/>
              <a:gd name="connsiteY6" fmla="*/ 5311470 h 5749274"/>
              <a:gd name="connsiteX0-1" fmla="*/ 2155999 w 5925832"/>
              <a:gd name="connsiteY0-2" fmla="*/ 5347878 h 5785682"/>
              <a:gd name="connsiteX1-3" fmla="*/ 5112142 w 5925832"/>
              <a:gd name="connsiteY1-4" fmla="*/ 5661029 h 5785682"/>
              <a:gd name="connsiteX2-5" fmla="*/ 5863703 w 5925832"/>
              <a:gd name="connsiteY2-6" fmla="*/ 3068141 h 5785682"/>
              <a:gd name="connsiteX3-7" fmla="*/ 3847013 w 5925832"/>
              <a:gd name="connsiteY3-8" fmla="*/ 49369 h 5785682"/>
              <a:gd name="connsiteX4-9" fmla="*/ 264568 w 5925832"/>
              <a:gd name="connsiteY4-10" fmla="*/ 1477335 h 5785682"/>
              <a:gd name="connsiteX5-11" fmla="*/ 477511 w 5925832"/>
              <a:gd name="connsiteY5-12" fmla="*/ 5109884 h 5785682"/>
              <a:gd name="connsiteX6-13" fmla="*/ 2155999 w 5925832"/>
              <a:gd name="connsiteY6-14" fmla="*/ 5347878 h 5785682"/>
              <a:gd name="connsiteX0-15" fmla="*/ 2417831 w 6187664"/>
              <a:gd name="connsiteY0-16" fmla="*/ 5347878 h 5784102"/>
              <a:gd name="connsiteX1-17" fmla="*/ 5373974 w 6187664"/>
              <a:gd name="connsiteY1-18" fmla="*/ 5661029 h 5784102"/>
              <a:gd name="connsiteX2-19" fmla="*/ 6125535 w 6187664"/>
              <a:gd name="connsiteY2-20" fmla="*/ 3068141 h 5784102"/>
              <a:gd name="connsiteX3-21" fmla="*/ 4108845 w 6187664"/>
              <a:gd name="connsiteY3-22" fmla="*/ 49369 h 5784102"/>
              <a:gd name="connsiteX4-23" fmla="*/ 526400 w 6187664"/>
              <a:gd name="connsiteY4-24" fmla="*/ 1477335 h 5784102"/>
              <a:gd name="connsiteX5-25" fmla="*/ 175672 w 6187664"/>
              <a:gd name="connsiteY5-26" fmla="*/ 5185040 h 5784102"/>
              <a:gd name="connsiteX6-27" fmla="*/ 2417831 w 6187664"/>
              <a:gd name="connsiteY6-28" fmla="*/ 5347878 h 5784102"/>
              <a:gd name="connsiteX0-29" fmla="*/ 2569535 w 6339368"/>
              <a:gd name="connsiteY0-30" fmla="*/ 5347878 h 5784102"/>
              <a:gd name="connsiteX1-31" fmla="*/ 5525678 w 6339368"/>
              <a:gd name="connsiteY1-32" fmla="*/ 5661029 h 5784102"/>
              <a:gd name="connsiteX2-33" fmla="*/ 6277239 w 6339368"/>
              <a:gd name="connsiteY2-34" fmla="*/ 3068141 h 5784102"/>
              <a:gd name="connsiteX3-35" fmla="*/ 4260549 w 6339368"/>
              <a:gd name="connsiteY3-36" fmla="*/ 49369 h 5784102"/>
              <a:gd name="connsiteX4-37" fmla="*/ 678104 w 6339368"/>
              <a:gd name="connsiteY4-38" fmla="*/ 1477335 h 5784102"/>
              <a:gd name="connsiteX5-39" fmla="*/ 126959 w 6339368"/>
              <a:gd name="connsiteY5-40" fmla="*/ 5185040 h 5784102"/>
              <a:gd name="connsiteX6-41" fmla="*/ 2569535 w 6339368"/>
              <a:gd name="connsiteY6-42" fmla="*/ 5347878 h 5784102"/>
              <a:gd name="connsiteX0-43" fmla="*/ 2569535 w 6339368"/>
              <a:gd name="connsiteY0-44" fmla="*/ 5347878 h 5784102"/>
              <a:gd name="connsiteX1-45" fmla="*/ 5525678 w 6339368"/>
              <a:gd name="connsiteY1-46" fmla="*/ 5661029 h 5784102"/>
              <a:gd name="connsiteX2-47" fmla="*/ 6277239 w 6339368"/>
              <a:gd name="connsiteY2-48" fmla="*/ 3068141 h 5784102"/>
              <a:gd name="connsiteX3-49" fmla="*/ 4260549 w 6339368"/>
              <a:gd name="connsiteY3-50" fmla="*/ 49369 h 5784102"/>
              <a:gd name="connsiteX4-51" fmla="*/ 678104 w 6339368"/>
              <a:gd name="connsiteY4-52" fmla="*/ 1477335 h 5784102"/>
              <a:gd name="connsiteX5-53" fmla="*/ 126959 w 6339368"/>
              <a:gd name="connsiteY5-54" fmla="*/ 5185040 h 5784102"/>
              <a:gd name="connsiteX6-55" fmla="*/ 2569535 w 6339368"/>
              <a:gd name="connsiteY6-56" fmla="*/ 5347878 h 5784102"/>
              <a:gd name="connsiteX0-57" fmla="*/ 2590252 w 6360085"/>
              <a:gd name="connsiteY0-58" fmla="*/ 5388823 h 5825047"/>
              <a:gd name="connsiteX1-59" fmla="*/ 5546395 w 6360085"/>
              <a:gd name="connsiteY1-60" fmla="*/ 5701974 h 5825047"/>
              <a:gd name="connsiteX2-61" fmla="*/ 6297956 w 6360085"/>
              <a:gd name="connsiteY2-62" fmla="*/ 3109086 h 5825047"/>
              <a:gd name="connsiteX3-63" fmla="*/ 4281266 w 6360085"/>
              <a:gd name="connsiteY3-64" fmla="*/ 90314 h 5825047"/>
              <a:gd name="connsiteX4-65" fmla="*/ 698821 w 6360085"/>
              <a:gd name="connsiteY4-66" fmla="*/ 1518280 h 5825047"/>
              <a:gd name="connsiteX5-67" fmla="*/ 147676 w 6360085"/>
              <a:gd name="connsiteY5-68" fmla="*/ 5225985 h 5825047"/>
              <a:gd name="connsiteX6-69" fmla="*/ 2590252 w 6360085"/>
              <a:gd name="connsiteY6-70" fmla="*/ 5388823 h 5825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360085" h="5825047">
                <a:moveTo>
                  <a:pt x="2590252" y="5388823"/>
                </a:moveTo>
                <a:cubicBezTo>
                  <a:pt x="3490038" y="5468154"/>
                  <a:pt x="4928444" y="6081930"/>
                  <a:pt x="5546395" y="5701974"/>
                </a:cubicBezTo>
                <a:cubicBezTo>
                  <a:pt x="6164346" y="5322018"/>
                  <a:pt x="6508811" y="4044363"/>
                  <a:pt x="6297956" y="3109086"/>
                </a:cubicBezTo>
                <a:cubicBezTo>
                  <a:pt x="6087101" y="2173809"/>
                  <a:pt x="5214455" y="355448"/>
                  <a:pt x="4281266" y="90314"/>
                </a:cubicBezTo>
                <a:cubicBezTo>
                  <a:pt x="3348077" y="-174820"/>
                  <a:pt x="1373139" y="98664"/>
                  <a:pt x="698821" y="1518280"/>
                </a:cubicBezTo>
                <a:cubicBezTo>
                  <a:pt x="24503" y="2937896"/>
                  <a:pt x="-167562" y="4580895"/>
                  <a:pt x="147676" y="5225985"/>
                </a:cubicBezTo>
                <a:cubicBezTo>
                  <a:pt x="462914" y="5871075"/>
                  <a:pt x="1690466" y="5309492"/>
                  <a:pt x="2590252" y="5388823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Объект 1"/>
          <p:cNvGraphicFramePr/>
          <p:nvPr/>
        </p:nvGraphicFramePr>
        <p:xfrm>
          <a:off x="74930" y="921385"/>
          <a:ext cx="12041505" cy="576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9442450" imgH="6263640" progId="Paint.Picture">
                  <p:embed/>
                </p:oleObj>
              </mc:Choice>
              <mc:Fallback>
                <p:oleObj name="" r:id="rId2" imgW="9442450" imgH="6263640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930" y="921385"/>
                        <a:ext cx="12041505" cy="5764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Текстовое поле 4"/>
          <p:cNvSpPr txBox="1"/>
          <p:nvPr/>
        </p:nvSpPr>
        <p:spPr>
          <a:xfrm>
            <a:off x="582295" y="306070"/>
            <a:ext cx="11268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solidFill>
                  <a:schemeClr val="bg1"/>
                </a:solidFill>
              </a:rPr>
              <a:t>Университет - Структура - Административно-кадровое управление - Общий отдел - Бланки документов</a:t>
            </a:r>
            <a:endParaRPr lang="ru-RU" altLang="en-US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/>
          <p:nvPr/>
        </p:nvGraphicFramePr>
        <p:xfrm>
          <a:off x="3250565" y="4312285"/>
          <a:ext cx="237109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5006340" imgH="2895600" progId="Paint.Picture">
                  <p:embed/>
                </p:oleObj>
              </mc:Choice>
              <mc:Fallback>
                <p:oleObj name="" r:id="rId4" imgW="5006340" imgH="2895600" progId="Paint.Picture">
                  <p:embed/>
                  <p:pic>
                    <p:nvPicPr>
                      <p:cNvPr id="0" name="Изображение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50565" y="4312285"/>
                        <a:ext cx="2371090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椭圆 158"/>
          <p:cNvSpPr/>
          <p:nvPr/>
        </p:nvSpPr>
        <p:spPr>
          <a:xfrm>
            <a:off x="692785" y="220345"/>
            <a:ext cx="4143375" cy="6374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文本框 157"/>
          <p:cNvSpPr txBox="1"/>
          <p:nvPr/>
        </p:nvSpPr>
        <p:spPr>
          <a:xfrm>
            <a:off x="901700" y="590550"/>
            <a:ext cx="374904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i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6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Общие правила </a:t>
            </a:r>
            <a:endParaRPr lang="ru-RU" altLang="en-US" i="1">
              <a:ln w="22225">
                <a:solidFill>
                  <a:schemeClr val="accent2"/>
                </a:solidFill>
                <a:prstDash val="solid"/>
              </a:ln>
              <a:solidFill>
                <a:srgbClr val="F968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algn="ctr"/>
            <a:r>
              <a:rPr lang="ru-RU" altLang="en-US" i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96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оформления документов</a:t>
            </a:r>
            <a:endParaRPr lang="ru-RU" altLang="en-US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968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  <a:sym typeface="+mn-ea"/>
            </a:endParaRPr>
          </a:p>
        </p:txBody>
      </p:sp>
      <p:cxnSp>
        <p:nvCxnSpPr>
          <p:cNvPr id="17" name="Straight Arrow Connector 16"/>
          <p:cNvCxnSpPr>
            <a:stCxn id="23" idx="2"/>
          </p:cNvCxnSpPr>
          <p:nvPr/>
        </p:nvCxnSpPr>
        <p:spPr>
          <a:xfrm flipV="1">
            <a:off x="5621020" y="4181475"/>
            <a:ext cx="614045" cy="571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01700" y="1470660"/>
            <a:ext cx="3760470" cy="49574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418590" y="2006600"/>
            <a:ext cx="2802890" cy="3957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 fontAlgn="auto"/>
            <a:r>
              <a:rPr lang="ru-RU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оля:</a:t>
            </a:r>
            <a:endParaRPr lang="en-US" sz="1200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левое – 20 мм (на документах постоянного срока хранения – 30 мм)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правое – 10 мм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нижнее</a:t>
            </a: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–</a:t>
            </a: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20 мм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верхнее</a:t>
            </a: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– 20мм</a:t>
            </a: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endParaRPr lang="ru-RU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ru-RU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Шрифт для реквизитов документа</a:t>
            </a: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Times New Roman N 12-14.</a:t>
            </a:r>
            <a:endParaRPr lang="ru-RU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ru-RU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 составлении таблиц</a:t>
            </a: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возможны шрифты меньших размеров.</a:t>
            </a:r>
            <a:endParaRPr lang="ru-RU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endParaRPr lang="ru-RU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ru-RU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Интервал</a:t>
            </a: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1 - 1,5 межстрочных интервала.</a:t>
            </a:r>
            <a:endParaRPr lang="ru-RU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endParaRPr lang="ru-RU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ru-RU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Выравнивание</a:t>
            </a: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по ширине листа (по границам левого и правого полей документа).</a:t>
            </a:r>
            <a:endParaRPr lang="ru-RU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endParaRPr lang="ru-RU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ru-RU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Абзацный отступ</a:t>
            </a:r>
            <a:r>
              <a:rPr lang="ru-R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- 1,25 см.</a:t>
            </a:r>
            <a:endParaRPr lang="ru-RU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endParaRPr lang="ru-RU" altLang="en-US" sz="12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901065" y="3841115"/>
            <a:ext cx="50546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Текстовое поле 5"/>
          <p:cNvSpPr txBox="1"/>
          <p:nvPr/>
        </p:nvSpPr>
        <p:spPr>
          <a:xfrm>
            <a:off x="923290" y="3543935"/>
            <a:ext cx="6921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000"/>
              <a:t>20 мм</a:t>
            </a:r>
            <a:endParaRPr lang="ru-RU" altLang="en-US" sz="100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155440" y="3550920"/>
            <a:ext cx="6045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000"/>
              <a:t>10 мм</a:t>
            </a:r>
            <a:endParaRPr lang="ru-RU" altLang="en-US" sz="100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243070" y="3829685"/>
            <a:ext cx="407035" cy="1143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Текстовое поле 9"/>
          <p:cNvSpPr txBox="1"/>
          <p:nvPr/>
        </p:nvSpPr>
        <p:spPr>
          <a:xfrm>
            <a:off x="2044700" y="1581785"/>
            <a:ext cx="6921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000"/>
              <a:t>20 мм</a:t>
            </a:r>
            <a:endParaRPr lang="ru-RU" altLang="en-US" sz="1000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969770" y="5991860"/>
            <a:ext cx="6921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000"/>
              <a:t>20 мм</a:t>
            </a:r>
            <a:endParaRPr lang="ru-RU" altLang="en-US" sz="100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74520" y="5988685"/>
            <a:ext cx="5080" cy="43942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879600" y="1470660"/>
            <a:ext cx="0" cy="54991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527810" y="5501005"/>
            <a:ext cx="60452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Текстовое поле 14"/>
          <p:cNvSpPr txBox="1"/>
          <p:nvPr/>
        </p:nvSpPr>
        <p:spPr>
          <a:xfrm>
            <a:off x="1528445" y="5501005"/>
            <a:ext cx="7023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1,25 см</a:t>
            </a:r>
            <a:endParaRPr lang="ru-RU" altLang="en-US" sz="1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6" name="Прямое соединение 15"/>
          <p:cNvCxnSpPr/>
          <p:nvPr/>
        </p:nvCxnSpPr>
        <p:spPr>
          <a:xfrm>
            <a:off x="4925060" y="-27940"/>
            <a:ext cx="0" cy="68922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Текстовое поле 17"/>
          <p:cNvSpPr txBox="1"/>
          <p:nvPr/>
        </p:nvSpPr>
        <p:spPr>
          <a:xfrm>
            <a:off x="2662555" y="1687830"/>
            <a:ext cx="314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altLang="en-US" sz="1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altLang="en-US" sz="1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805430" y="1505585"/>
            <a:ext cx="10795" cy="23050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овое поле 19"/>
          <p:cNvSpPr txBox="1"/>
          <p:nvPr/>
        </p:nvSpPr>
        <p:spPr>
          <a:xfrm>
            <a:off x="2901950" y="1524000"/>
            <a:ext cx="117157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менее 10 мм</a:t>
            </a:r>
            <a:endParaRPr lang="ru-RU" altLang="en-US" sz="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5696585" y="474980"/>
            <a:ext cx="612076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endParaRPr lang="ru-RU" altLang="en-US" sz="7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4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Допускается создание документов на лицевой и оборотной сторонах листа. При двустороннем создании документов ширина левого поля на лицевой стороне листа и правого поля на оборотной стороне листа должны быть равны.</a:t>
            </a:r>
            <a:endParaRPr lang="ru-RU" altLang="en-US" sz="14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 rot="16200000">
            <a:off x="8187690" y="2684780"/>
            <a:ext cx="4461510" cy="302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 b="1"/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6191885" y="1561465"/>
            <a:ext cx="2122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Лицевая сторона</a:t>
            </a:r>
            <a:endParaRPr lang="ru-RU" altLang="en-US"/>
          </a:p>
        </p:txBody>
      </p:sp>
      <p:sp>
        <p:nvSpPr>
          <p:cNvPr id="26" name="Текстовое поле 25"/>
          <p:cNvSpPr txBox="1"/>
          <p:nvPr/>
        </p:nvSpPr>
        <p:spPr>
          <a:xfrm>
            <a:off x="9438005" y="1581785"/>
            <a:ext cx="2264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Оборотная сторона</a:t>
            </a:r>
            <a:endParaRPr lang="ru-RU" alt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9138285" y="2573655"/>
            <a:ext cx="1924050" cy="34150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 rot="5400000">
            <a:off x="4899025" y="2677160"/>
            <a:ext cx="4462780" cy="3019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7" name="Прямоугольник 26"/>
          <p:cNvSpPr/>
          <p:nvPr/>
        </p:nvSpPr>
        <p:spPr>
          <a:xfrm>
            <a:off x="6485890" y="2549525"/>
            <a:ext cx="1910715" cy="34150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5" name="Flowchart: Connector 24"/>
          <p:cNvSpPr/>
          <p:nvPr/>
        </p:nvSpPr>
        <p:spPr>
          <a:xfrm>
            <a:off x="5990590" y="3840480"/>
            <a:ext cx="121285" cy="1320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990590" y="4121150"/>
            <a:ext cx="121285" cy="1320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11560175" y="3841115"/>
            <a:ext cx="121285" cy="1320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1069955" y="4489450"/>
            <a:ext cx="861695" cy="10795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11560175" y="4117975"/>
            <a:ext cx="121285" cy="13208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628640" y="4489450"/>
            <a:ext cx="857250" cy="10795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Текстовое поле 5"/>
          <p:cNvSpPr txBox="1"/>
          <p:nvPr/>
        </p:nvSpPr>
        <p:spPr>
          <a:xfrm>
            <a:off x="5541010" y="4572000"/>
            <a:ext cx="118046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ru-RU" altLang="en-US" sz="1000">
                <a:solidFill>
                  <a:schemeClr val="bg1"/>
                </a:solidFill>
              </a:rPr>
              <a:t>     20 мм,</a:t>
            </a:r>
            <a:endParaRPr lang="ru-RU" altLang="en-US" sz="1000">
              <a:solidFill>
                <a:schemeClr val="bg1"/>
              </a:solidFill>
            </a:endParaRPr>
          </a:p>
          <a:p>
            <a:pPr fontAlgn="auto"/>
            <a:r>
              <a:rPr lang="ru-RU" altLang="en-US" sz="1000">
                <a:solidFill>
                  <a:schemeClr val="bg1"/>
                </a:solidFill>
              </a:rPr>
              <a:t>     30мм</a:t>
            </a:r>
            <a:endParaRPr lang="ru-RU" altLang="en-US" sz="1000">
              <a:solidFill>
                <a:schemeClr val="bg1"/>
              </a:solidFill>
            </a:endParaRPr>
          </a:p>
          <a:p>
            <a:pPr fontAlgn="auto"/>
            <a:r>
              <a:rPr lang="ru-RU" altLang="en-US" sz="950">
                <a:solidFill>
                  <a:schemeClr val="bg1"/>
                </a:solidFill>
              </a:rPr>
              <a:t>для приказов и </a:t>
            </a:r>
            <a:endParaRPr lang="ru-RU" altLang="en-US" sz="950">
              <a:solidFill>
                <a:schemeClr val="bg1"/>
              </a:solidFill>
            </a:endParaRPr>
          </a:p>
          <a:p>
            <a:pPr fontAlgn="auto"/>
            <a:r>
              <a:rPr lang="ru-RU" altLang="en-US" sz="950">
                <a:solidFill>
                  <a:schemeClr val="bg1"/>
                </a:solidFill>
              </a:rPr>
              <a:t>др. документов</a:t>
            </a:r>
            <a:endParaRPr lang="ru-RU" altLang="en-US" sz="950">
              <a:solidFill>
                <a:schemeClr val="bg1"/>
              </a:solidFill>
            </a:endParaRPr>
          </a:p>
          <a:p>
            <a:pPr fontAlgn="auto"/>
            <a:r>
              <a:rPr lang="ru-RU" altLang="en-US" sz="950">
                <a:solidFill>
                  <a:schemeClr val="bg1"/>
                </a:solidFill>
              </a:rPr>
              <a:t>   постоянного </a:t>
            </a:r>
            <a:endParaRPr lang="ru-RU" altLang="en-US" sz="950">
              <a:solidFill>
                <a:schemeClr val="bg1"/>
              </a:solidFill>
            </a:endParaRPr>
          </a:p>
          <a:p>
            <a:pPr fontAlgn="auto"/>
            <a:r>
              <a:rPr lang="ru-RU" altLang="en-US" sz="950">
                <a:solidFill>
                  <a:schemeClr val="bg1"/>
                </a:solidFill>
              </a:rPr>
              <a:t>     хранения</a:t>
            </a:r>
            <a:endParaRPr lang="ru-RU" altLang="en-US" sz="950">
              <a:solidFill>
                <a:schemeClr val="bg1"/>
              </a:solidFill>
            </a:endParaRPr>
          </a:p>
        </p:txBody>
      </p:sp>
      <p:sp>
        <p:nvSpPr>
          <p:cNvPr id="42" name="Текстовое поле 5"/>
          <p:cNvSpPr txBox="1"/>
          <p:nvPr/>
        </p:nvSpPr>
        <p:spPr>
          <a:xfrm>
            <a:off x="10984230" y="4655185"/>
            <a:ext cx="1089660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/>
            <a:r>
              <a:rPr lang="ru-RU" altLang="en-US" sz="1000">
                <a:solidFill>
                  <a:schemeClr val="bg1"/>
                </a:solidFill>
              </a:rPr>
              <a:t>     </a:t>
            </a:r>
            <a:r>
              <a:rPr lang="ru-RU" altLang="en-US" sz="1000">
                <a:solidFill>
                  <a:schemeClr val="bg1"/>
                </a:solidFill>
                <a:sym typeface="+mn-ea"/>
              </a:rPr>
              <a:t>20 мм,</a:t>
            </a:r>
            <a:endParaRPr lang="ru-RU" altLang="en-US" sz="1000">
              <a:solidFill>
                <a:schemeClr val="bg1"/>
              </a:solidFill>
            </a:endParaRPr>
          </a:p>
          <a:p>
            <a:pPr fontAlgn="auto"/>
            <a:r>
              <a:rPr lang="ru-RU" altLang="en-US" sz="1000">
                <a:solidFill>
                  <a:schemeClr val="bg1"/>
                </a:solidFill>
                <a:sym typeface="+mn-ea"/>
              </a:rPr>
              <a:t>     30мм</a:t>
            </a:r>
            <a:endParaRPr lang="ru-RU" altLang="en-US" sz="1000">
              <a:solidFill>
                <a:schemeClr val="bg1"/>
              </a:solidFill>
            </a:endParaRPr>
          </a:p>
          <a:p>
            <a:pPr fontAlgn="auto"/>
            <a:r>
              <a:rPr lang="ru-RU" altLang="en-US" sz="950">
                <a:solidFill>
                  <a:schemeClr val="bg1"/>
                </a:solidFill>
                <a:sym typeface="+mn-ea"/>
              </a:rPr>
              <a:t>для приказов и </a:t>
            </a:r>
            <a:endParaRPr lang="ru-RU" altLang="en-US" sz="950">
              <a:solidFill>
                <a:schemeClr val="bg1"/>
              </a:solidFill>
            </a:endParaRPr>
          </a:p>
          <a:p>
            <a:pPr fontAlgn="auto"/>
            <a:r>
              <a:rPr lang="ru-RU" altLang="en-US" sz="950">
                <a:solidFill>
                  <a:schemeClr val="bg1"/>
                </a:solidFill>
                <a:sym typeface="+mn-ea"/>
              </a:rPr>
              <a:t>др. документов</a:t>
            </a:r>
            <a:endParaRPr lang="ru-RU" altLang="en-US" sz="950">
              <a:solidFill>
                <a:schemeClr val="bg1"/>
              </a:solidFill>
            </a:endParaRPr>
          </a:p>
          <a:p>
            <a:pPr fontAlgn="auto"/>
            <a:r>
              <a:rPr lang="ru-RU" altLang="en-US" sz="950">
                <a:solidFill>
                  <a:schemeClr val="bg1"/>
                </a:solidFill>
                <a:sym typeface="+mn-ea"/>
              </a:rPr>
              <a:t>   постоянного </a:t>
            </a:r>
            <a:endParaRPr lang="ru-RU" altLang="en-US" sz="950">
              <a:solidFill>
                <a:schemeClr val="bg1"/>
              </a:solidFill>
            </a:endParaRPr>
          </a:p>
          <a:p>
            <a:pPr fontAlgn="auto"/>
            <a:r>
              <a:rPr lang="ru-RU" altLang="en-US" sz="950">
                <a:solidFill>
                  <a:schemeClr val="bg1"/>
                </a:solidFill>
                <a:sym typeface="+mn-ea"/>
              </a:rPr>
              <a:t>     хранения</a:t>
            </a:r>
            <a:endParaRPr lang="ru-RU" altLang="en-US" sz="95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椭圆 158"/>
          <p:cNvSpPr/>
          <p:nvPr/>
        </p:nvSpPr>
        <p:spPr>
          <a:xfrm>
            <a:off x="549501" y="459669"/>
            <a:ext cx="492476" cy="4924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文本框 159"/>
          <p:cNvSpPr txBox="1"/>
          <p:nvPr/>
        </p:nvSpPr>
        <p:spPr>
          <a:xfrm>
            <a:off x="722630" y="535940"/>
            <a:ext cx="1120457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Общие правила оформления документов</a:t>
            </a:r>
            <a:endParaRPr lang="ru-RU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551815" y="1119505"/>
            <a:ext cx="11546205" cy="5504180"/>
          </a:xfrm>
          <a:prstGeom prst="roundRect">
            <a:avLst>
              <a:gd name="adj" fmla="val 2263"/>
            </a:avLst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矩形 167"/>
          <p:cNvSpPr/>
          <p:nvPr/>
        </p:nvSpPr>
        <p:spPr>
          <a:xfrm>
            <a:off x="1162685" y="1229360"/>
            <a:ext cx="10449560" cy="55848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- Разрешается выделение реквизитов "адресат", "заголовок к тексту" или "подпись", а также отдельных фрагментов текста полужирным шрифтом.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- Заголовки разделов и подразделов печатаются с абзацным отступом или центрируются по ширине текста.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- Дата документа записывается в последовательности: день месяца, месяц, год одним из двух способов: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   арабскими цифрами, разделенными точкой: 05.06.2018;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   словесно-цифровым способом: 5 июня 2018 г.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- Регистрационный номер документа состоит из порядкового номера и кода структурного подразделения.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- Место составления (издания) документа указывается во всех документах, кроме деловых (служебных) писем, а так же докладных, служебных записок и других внутренних информационно-справочных документов с учетом принятого административно-территориального деления и включает только общепринятые сокращения.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- Страницы текста (кроме первой) нумеруются арабскими цифрами посередине верхнего поля. Размер шрифта нумерации страниц должен соответствовать размеру шрифта текста.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- Графы и строки таблицы должны иметь заголовки, выраженные именем существительным в именительном падеже. Подзаголовки граф и строк должны быть согласованы с заголовками. Если таблицу печатают более чем на одной странице, графы таблицы должны быть пронумерованы и на следующих страницах должны быть напечатаны только номера этих граф. 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- Отметка об исполнителе документа печатается шрифтом размером №11, в левом нижнем углу лицевой или оборотной стороны последнего листа подлинника документа или может оформляться как нижний колонтитул. Она обязательно включает, фамилию, имя и отчество исполнителя и номер его телефона. Например: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Иванова Мария Петровна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8(812) ХХХ-ХХ-ХХ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ts val="1800"/>
              </a:lnSpc>
            </a:pPr>
            <a:endParaRPr lang="ru-RU" altLang="en-US" sz="1600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95" name="组合 194"/>
          <p:cNvGrpSpPr/>
          <p:nvPr/>
        </p:nvGrpSpPr>
        <p:grpSpPr>
          <a:xfrm>
            <a:off x="797691" y="1229578"/>
            <a:ext cx="286297" cy="314188"/>
            <a:chOff x="6670234" y="2187833"/>
            <a:chExt cx="286297" cy="314188"/>
          </a:xfrm>
        </p:grpSpPr>
        <p:sp>
          <p:nvSpPr>
            <p:cNvPr id="196" name="任意多边形: 形状 195"/>
            <p:cNvSpPr/>
            <p:nvPr/>
          </p:nvSpPr>
          <p:spPr>
            <a:xfrm>
              <a:off x="6703047" y="2469208"/>
              <a:ext cx="196880" cy="32813"/>
            </a:xfrm>
            <a:custGeom>
              <a:avLst/>
              <a:gdLst>
                <a:gd name="connsiteX0" fmla="*/ 98440 w 196880"/>
                <a:gd name="connsiteY0" fmla="*/ 0 h 32813"/>
                <a:gd name="connsiteX1" fmla="*/ 98440 w 196880"/>
                <a:gd name="connsiteY1" fmla="*/ 0 h 32813"/>
                <a:gd name="connsiteX2" fmla="*/ 196880 w 196880"/>
                <a:gd name="connsiteY2" fmla="*/ 16407 h 32813"/>
                <a:gd name="connsiteX3" fmla="*/ 196880 w 196880"/>
                <a:gd name="connsiteY3" fmla="*/ 16407 h 32813"/>
                <a:gd name="connsiteX4" fmla="*/ 98440 w 196880"/>
                <a:gd name="connsiteY4" fmla="*/ 32813 h 32813"/>
                <a:gd name="connsiteX5" fmla="*/ 98440 w 196880"/>
                <a:gd name="connsiteY5" fmla="*/ 32813 h 32813"/>
                <a:gd name="connsiteX6" fmla="*/ 0 w 196880"/>
                <a:gd name="connsiteY6" fmla="*/ 16407 h 32813"/>
                <a:gd name="connsiteX7" fmla="*/ 0 w 196880"/>
                <a:gd name="connsiteY7" fmla="*/ 16407 h 32813"/>
                <a:gd name="connsiteX8" fmla="*/ 98440 w 19688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80" h="32813">
                  <a:moveTo>
                    <a:pt x="98440" y="0"/>
                  </a:moveTo>
                  <a:lnTo>
                    <a:pt x="98440" y="0"/>
                  </a:lnTo>
                  <a:cubicBezTo>
                    <a:pt x="152582" y="0"/>
                    <a:pt x="196880" y="7383"/>
                    <a:pt x="196880" y="16407"/>
                  </a:cubicBezTo>
                  <a:lnTo>
                    <a:pt x="196880" y="16407"/>
                  </a:lnTo>
                  <a:cubicBezTo>
                    <a:pt x="196880" y="25430"/>
                    <a:pt x="152582" y="32813"/>
                    <a:pt x="98440" y="32813"/>
                  </a:cubicBezTo>
                  <a:lnTo>
                    <a:pt x="98440" y="32813"/>
                  </a:lnTo>
                  <a:cubicBezTo>
                    <a:pt x="44298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44298" y="0"/>
                    <a:pt x="98440" y="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/>
            <p:cNvSpPr/>
            <p:nvPr/>
          </p:nvSpPr>
          <p:spPr>
            <a:xfrm>
              <a:off x="6711251" y="2255921"/>
              <a:ext cx="90237" cy="213287"/>
            </a:xfrm>
            <a:custGeom>
              <a:avLst/>
              <a:gdLst>
                <a:gd name="connsiteX0" fmla="*/ 90237 w 90236"/>
                <a:gd name="connsiteY0" fmla="*/ 0 h 213287"/>
                <a:gd name="connsiteX1" fmla="*/ 0 w 90236"/>
                <a:gd name="connsiteY1" fmla="*/ 90237 h 213287"/>
                <a:gd name="connsiteX2" fmla="*/ 0 w 90236"/>
                <a:gd name="connsiteY2" fmla="*/ 123050 h 213287"/>
                <a:gd name="connsiteX3" fmla="*/ 90237 w 90236"/>
                <a:gd name="connsiteY3" fmla="*/ 213287 h 21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36" h="213287">
                  <a:moveTo>
                    <a:pt x="90237" y="0"/>
                  </a:moveTo>
                  <a:lnTo>
                    <a:pt x="0" y="90237"/>
                  </a:lnTo>
                  <a:moveTo>
                    <a:pt x="0" y="123050"/>
                  </a:moveTo>
                  <a:lnTo>
                    <a:pt x="90237" y="213287"/>
                  </a:lnTo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/>
            <p:cNvSpPr/>
            <p:nvPr/>
          </p:nvSpPr>
          <p:spPr>
            <a:xfrm>
              <a:off x="6776057" y="2187833"/>
              <a:ext cx="180474" cy="180474"/>
            </a:xfrm>
            <a:custGeom>
              <a:avLst/>
              <a:gdLst>
                <a:gd name="connsiteX0" fmla="*/ 95979 w 180473"/>
                <a:gd name="connsiteY0" fmla="*/ 48400 h 180473"/>
                <a:gd name="connsiteX1" fmla="*/ 123870 w 180473"/>
                <a:gd name="connsiteY1" fmla="*/ 43478 h 180473"/>
                <a:gd name="connsiteX2" fmla="*/ 182114 w 180473"/>
                <a:gd name="connsiteY2" fmla="*/ 67267 h 180473"/>
                <a:gd name="connsiteX3" fmla="*/ 182114 w 180473"/>
                <a:gd name="connsiteY3" fmla="*/ 67267 h 180473"/>
                <a:gd name="connsiteX4" fmla="*/ 66447 w 180473"/>
                <a:gd name="connsiteY4" fmla="*/ 182935 h 180473"/>
                <a:gd name="connsiteX5" fmla="*/ 42657 w 180473"/>
                <a:gd name="connsiteY5" fmla="*/ 124691 h 180473"/>
                <a:gd name="connsiteX6" fmla="*/ 47579 w 180473"/>
                <a:gd name="connsiteY6" fmla="*/ 96800 h 180473"/>
                <a:gd name="connsiteX7" fmla="*/ 4922 w 180473"/>
                <a:gd name="connsiteY7" fmla="*/ 54142 h 180473"/>
                <a:gd name="connsiteX8" fmla="*/ 4922 w 180473"/>
                <a:gd name="connsiteY8" fmla="*/ 31173 h 180473"/>
                <a:gd name="connsiteX9" fmla="*/ 31173 w 180473"/>
                <a:gd name="connsiteY9" fmla="*/ 4922 h 180473"/>
                <a:gd name="connsiteX10" fmla="*/ 54142 w 180473"/>
                <a:gd name="connsiteY10" fmla="*/ 4922 h 180473"/>
                <a:gd name="connsiteX11" fmla="*/ 95979 w 180473"/>
                <a:gd name="connsiteY11" fmla="*/ 48400 h 18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473" h="180473">
                  <a:moveTo>
                    <a:pt x="95979" y="48400"/>
                  </a:moveTo>
                  <a:cubicBezTo>
                    <a:pt x="105003" y="45119"/>
                    <a:pt x="114026" y="43478"/>
                    <a:pt x="123870" y="43478"/>
                  </a:cubicBezTo>
                  <a:cubicBezTo>
                    <a:pt x="146840" y="43478"/>
                    <a:pt x="167348" y="52502"/>
                    <a:pt x="182114" y="67267"/>
                  </a:cubicBezTo>
                  <a:lnTo>
                    <a:pt x="182114" y="67267"/>
                  </a:lnTo>
                  <a:lnTo>
                    <a:pt x="66447" y="182935"/>
                  </a:lnTo>
                  <a:cubicBezTo>
                    <a:pt x="51681" y="168169"/>
                    <a:pt x="42657" y="147660"/>
                    <a:pt x="42657" y="124691"/>
                  </a:cubicBezTo>
                  <a:cubicBezTo>
                    <a:pt x="42657" y="114847"/>
                    <a:pt x="44298" y="105823"/>
                    <a:pt x="47579" y="96800"/>
                  </a:cubicBezTo>
                  <a:lnTo>
                    <a:pt x="4922" y="54142"/>
                  </a:lnTo>
                  <a:cubicBezTo>
                    <a:pt x="-1641" y="47579"/>
                    <a:pt x="-1641" y="37735"/>
                    <a:pt x="4922" y="31173"/>
                  </a:cubicBezTo>
                  <a:lnTo>
                    <a:pt x="31173" y="4922"/>
                  </a:lnTo>
                  <a:cubicBezTo>
                    <a:pt x="37735" y="-1641"/>
                    <a:pt x="47579" y="-1641"/>
                    <a:pt x="54142" y="4922"/>
                  </a:cubicBezTo>
                  <a:lnTo>
                    <a:pt x="95979" y="4840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/>
            <p:cNvSpPr/>
            <p:nvPr/>
          </p:nvSpPr>
          <p:spPr>
            <a:xfrm>
              <a:off x="6877779" y="2291195"/>
              <a:ext cx="49220" cy="49220"/>
            </a:xfrm>
            <a:custGeom>
              <a:avLst/>
              <a:gdLst>
                <a:gd name="connsiteX0" fmla="*/ 44298 w 49220"/>
                <a:gd name="connsiteY0" fmla="*/ 0 h 49220"/>
                <a:gd name="connsiteX1" fmla="*/ 54963 w 49220"/>
                <a:gd name="connsiteY1" fmla="*/ 23790 h 49220"/>
                <a:gd name="connsiteX2" fmla="*/ 23790 w 49220"/>
                <a:gd name="connsiteY2" fmla="*/ 54963 h 49220"/>
                <a:gd name="connsiteX3" fmla="*/ 0 w 49220"/>
                <a:gd name="connsiteY3" fmla="*/ 44298 h 49220"/>
                <a:gd name="connsiteX4" fmla="*/ 44298 w 49220"/>
                <a:gd name="connsiteY4" fmla="*/ 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4298" y="0"/>
                  </a:moveTo>
                  <a:cubicBezTo>
                    <a:pt x="50861" y="5742"/>
                    <a:pt x="54963" y="13946"/>
                    <a:pt x="54963" y="23790"/>
                  </a:cubicBezTo>
                  <a:cubicBezTo>
                    <a:pt x="54963" y="41017"/>
                    <a:pt x="41017" y="54963"/>
                    <a:pt x="23790" y="54963"/>
                  </a:cubicBezTo>
                  <a:cubicBezTo>
                    <a:pt x="14766" y="54963"/>
                    <a:pt x="5742" y="50861"/>
                    <a:pt x="0" y="44298"/>
                  </a:cubicBezTo>
                  <a:lnTo>
                    <a:pt x="44298" y="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/>
            <p:cNvSpPr/>
            <p:nvPr/>
          </p:nvSpPr>
          <p:spPr>
            <a:xfrm>
              <a:off x="6670234" y="2337955"/>
              <a:ext cx="49220" cy="49220"/>
            </a:xfrm>
            <a:custGeom>
              <a:avLst/>
              <a:gdLst>
                <a:gd name="connsiteX0" fmla="*/ 49220 w 49220"/>
                <a:gd name="connsiteY0" fmla="*/ 24610 h 49220"/>
                <a:gd name="connsiteX1" fmla="*/ 24610 w 49220"/>
                <a:gd name="connsiteY1" fmla="*/ 49220 h 49220"/>
                <a:gd name="connsiteX2" fmla="*/ 0 w 49220"/>
                <a:gd name="connsiteY2" fmla="*/ 24610 h 49220"/>
                <a:gd name="connsiteX3" fmla="*/ 24610 w 49220"/>
                <a:gd name="connsiteY3" fmla="*/ 0 h 49220"/>
                <a:gd name="connsiteX4" fmla="*/ 49220 w 49220"/>
                <a:gd name="connsiteY4" fmla="*/ 2461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9220" y="24610"/>
                  </a:moveTo>
                  <a:cubicBezTo>
                    <a:pt x="49220" y="38202"/>
                    <a:pt x="38202" y="49220"/>
                    <a:pt x="24610" y="49220"/>
                  </a:cubicBezTo>
                  <a:cubicBezTo>
                    <a:pt x="11018" y="49220"/>
                    <a:pt x="0" y="38202"/>
                    <a:pt x="0" y="24610"/>
                  </a:cubicBezTo>
                  <a:cubicBezTo>
                    <a:pt x="0" y="11018"/>
                    <a:pt x="11018" y="0"/>
                    <a:pt x="24610" y="0"/>
                  </a:cubicBezTo>
                  <a:cubicBezTo>
                    <a:pt x="38202" y="0"/>
                    <a:pt x="49220" y="11018"/>
                    <a:pt x="49220" y="2461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2" name="矩形 201"/>
          <p:cNvSpPr/>
          <p:nvPr/>
        </p:nvSpPr>
        <p:spPr>
          <a:xfrm>
            <a:off x="6412262" y="6037932"/>
            <a:ext cx="1628884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+mj-lt"/>
              </a:rPr>
              <a:t>Demonstate </a:t>
            </a:r>
            <a:endParaRPr lang="zh-CN" altLang="en-US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组合 194"/>
          <p:cNvGrpSpPr/>
          <p:nvPr/>
        </p:nvGrpSpPr>
        <p:grpSpPr>
          <a:xfrm>
            <a:off x="797691" y="1706463"/>
            <a:ext cx="286297" cy="314188"/>
            <a:chOff x="6670234" y="2187833"/>
            <a:chExt cx="286297" cy="314188"/>
          </a:xfrm>
        </p:grpSpPr>
        <p:sp>
          <p:nvSpPr>
            <p:cNvPr id="4" name="任意多边形: 形状 195"/>
            <p:cNvSpPr/>
            <p:nvPr/>
          </p:nvSpPr>
          <p:spPr>
            <a:xfrm>
              <a:off x="6703047" y="2469208"/>
              <a:ext cx="196880" cy="32813"/>
            </a:xfrm>
            <a:custGeom>
              <a:avLst/>
              <a:gdLst>
                <a:gd name="connsiteX0" fmla="*/ 98440 w 196880"/>
                <a:gd name="connsiteY0" fmla="*/ 0 h 32813"/>
                <a:gd name="connsiteX1" fmla="*/ 98440 w 196880"/>
                <a:gd name="connsiteY1" fmla="*/ 0 h 32813"/>
                <a:gd name="connsiteX2" fmla="*/ 196880 w 196880"/>
                <a:gd name="connsiteY2" fmla="*/ 16407 h 32813"/>
                <a:gd name="connsiteX3" fmla="*/ 196880 w 196880"/>
                <a:gd name="connsiteY3" fmla="*/ 16407 h 32813"/>
                <a:gd name="connsiteX4" fmla="*/ 98440 w 196880"/>
                <a:gd name="connsiteY4" fmla="*/ 32813 h 32813"/>
                <a:gd name="connsiteX5" fmla="*/ 98440 w 196880"/>
                <a:gd name="connsiteY5" fmla="*/ 32813 h 32813"/>
                <a:gd name="connsiteX6" fmla="*/ 0 w 196880"/>
                <a:gd name="connsiteY6" fmla="*/ 16407 h 32813"/>
                <a:gd name="connsiteX7" fmla="*/ 0 w 196880"/>
                <a:gd name="connsiteY7" fmla="*/ 16407 h 32813"/>
                <a:gd name="connsiteX8" fmla="*/ 98440 w 19688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80" h="32813">
                  <a:moveTo>
                    <a:pt x="98440" y="0"/>
                  </a:moveTo>
                  <a:lnTo>
                    <a:pt x="98440" y="0"/>
                  </a:lnTo>
                  <a:cubicBezTo>
                    <a:pt x="152582" y="0"/>
                    <a:pt x="196880" y="7383"/>
                    <a:pt x="196880" y="16407"/>
                  </a:cubicBezTo>
                  <a:lnTo>
                    <a:pt x="196880" y="16407"/>
                  </a:lnTo>
                  <a:cubicBezTo>
                    <a:pt x="196880" y="25430"/>
                    <a:pt x="152582" y="32813"/>
                    <a:pt x="98440" y="32813"/>
                  </a:cubicBezTo>
                  <a:lnTo>
                    <a:pt x="98440" y="32813"/>
                  </a:lnTo>
                  <a:cubicBezTo>
                    <a:pt x="44298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44298" y="0"/>
                    <a:pt x="98440" y="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6" name="任意多边形: 形状 196"/>
            <p:cNvSpPr/>
            <p:nvPr/>
          </p:nvSpPr>
          <p:spPr>
            <a:xfrm>
              <a:off x="6711251" y="2255921"/>
              <a:ext cx="90237" cy="213287"/>
            </a:xfrm>
            <a:custGeom>
              <a:avLst/>
              <a:gdLst>
                <a:gd name="connsiteX0" fmla="*/ 90237 w 90236"/>
                <a:gd name="connsiteY0" fmla="*/ 0 h 213287"/>
                <a:gd name="connsiteX1" fmla="*/ 0 w 90236"/>
                <a:gd name="connsiteY1" fmla="*/ 90237 h 213287"/>
                <a:gd name="connsiteX2" fmla="*/ 0 w 90236"/>
                <a:gd name="connsiteY2" fmla="*/ 123050 h 213287"/>
                <a:gd name="connsiteX3" fmla="*/ 90237 w 90236"/>
                <a:gd name="connsiteY3" fmla="*/ 213287 h 21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36" h="213287">
                  <a:moveTo>
                    <a:pt x="90237" y="0"/>
                  </a:moveTo>
                  <a:lnTo>
                    <a:pt x="0" y="90237"/>
                  </a:lnTo>
                  <a:moveTo>
                    <a:pt x="0" y="123050"/>
                  </a:moveTo>
                  <a:lnTo>
                    <a:pt x="90237" y="213287"/>
                  </a:lnTo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7" name="任意多边形: 形状 197"/>
            <p:cNvSpPr/>
            <p:nvPr/>
          </p:nvSpPr>
          <p:spPr>
            <a:xfrm>
              <a:off x="6776057" y="2187833"/>
              <a:ext cx="180474" cy="180474"/>
            </a:xfrm>
            <a:custGeom>
              <a:avLst/>
              <a:gdLst>
                <a:gd name="connsiteX0" fmla="*/ 95979 w 180473"/>
                <a:gd name="connsiteY0" fmla="*/ 48400 h 180473"/>
                <a:gd name="connsiteX1" fmla="*/ 123870 w 180473"/>
                <a:gd name="connsiteY1" fmla="*/ 43478 h 180473"/>
                <a:gd name="connsiteX2" fmla="*/ 182114 w 180473"/>
                <a:gd name="connsiteY2" fmla="*/ 67267 h 180473"/>
                <a:gd name="connsiteX3" fmla="*/ 182114 w 180473"/>
                <a:gd name="connsiteY3" fmla="*/ 67267 h 180473"/>
                <a:gd name="connsiteX4" fmla="*/ 66447 w 180473"/>
                <a:gd name="connsiteY4" fmla="*/ 182935 h 180473"/>
                <a:gd name="connsiteX5" fmla="*/ 42657 w 180473"/>
                <a:gd name="connsiteY5" fmla="*/ 124691 h 180473"/>
                <a:gd name="connsiteX6" fmla="*/ 47579 w 180473"/>
                <a:gd name="connsiteY6" fmla="*/ 96800 h 180473"/>
                <a:gd name="connsiteX7" fmla="*/ 4922 w 180473"/>
                <a:gd name="connsiteY7" fmla="*/ 54142 h 180473"/>
                <a:gd name="connsiteX8" fmla="*/ 4922 w 180473"/>
                <a:gd name="connsiteY8" fmla="*/ 31173 h 180473"/>
                <a:gd name="connsiteX9" fmla="*/ 31173 w 180473"/>
                <a:gd name="connsiteY9" fmla="*/ 4922 h 180473"/>
                <a:gd name="connsiteX10" fmla="*/ 54142 w 180473"/>
                <a:gd name="connsiteY10" fmla="*/ 4922 h 180473"/>
                <a:gd name="connsiteX11" fmla="*/ 95979 w 180473"/>
                <a:gd name="connsiteY11" fmla="*/ 48400 h 18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473" h="180473">
                  <a:moveTo>
                    <a:pt x="95979" y="48400"/>
                  </a:moveTo>
                  <a:cubicBezTo>
                    <a:pt x="105003" y="45119"/>
                    <a:pt x="114026" y="43478"/>
                    <a:pt x="123870" y="43478"/>
                  </a:cubicBezTo>
                  <a:cubicBezTo>
                    <a:pt x="146840" y="43478"/>
                    <a:pt x="167348" y="52502"/>
                    <a:pt x="182114" y="67267"/>
                  </a:cubicBezTo>
                  <a:lnTo>
                    <a:pt x="182114" y="67267"/>
                  </a:lnTo>
                  <a:lnTo>
                    <a:pt x="66447" y="182935"/>
                  </a:lnTo>
                  <a:cubicBezTo>
                    <a:pt x="51681" y="168169"/>
                    <a:pt x="42657" y="147660"/>
                    <a:pt x="42657" y="124691"/>
                  </a:cubicBezTo>
                  <a:cubicBezTo>
                    <a:pt x="42657" y="114847"/>
                    <a:pt x="44298" y="105823"/>
                    <a:pt x="47579" y="96800"/>
                  </a:cubicBezTo>
                  <a:lnTo>
                    <a:pt x="4922" y="54142"/>
                  </a:lnTo>
                  <a:cubicBezTo>
                    <a:pt x="-1641" y="47579"/>
                    <a:pt x="-1641" y="37735"/>
                    <a:pt x="4922" y="31173"/>
                  </a:cubicBezTo>
                  <a:lnTo>
                    <a:pt x="31173" y="4922"/>
                  </a:lnTo>
                  <a:cubicBezTo>
                    <a:pt x="37735" y="-1641"/>
                    <a:pt x="47579" y="-1641"/>
                    <a:pt x="54142" y="4922"/>
                  </a:cubicBezTo>
                  <a:lnTo>
                    <a:pt x="95979" y="4840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8" name="任意多边形: 形状 198"/>
            <p:cNvSpPr/>
            <p:nvPr/>
          </p:nvSpPr>
          <p:spPr>
            <a:xfrm>
              <a:off x="6877779" y="2291195"/>
              <a:ext cx="49220" cy="49220"/>
            </a:xfrm>
            <a:custGeom>
              <a:avLst/>
              <a:gdLst>
                <a:gd name="connsiteX0" fmla="*/ 44298 w 49220"/>
                <a:gd name="connsiteY0" fmla="*/ 0 h 49220"/>
                <a:gd name="connsiteX1" fmla="*/ 54963 w 49220"/>
                <a:gd name="connsiteY1" fmla="*/ 23790 h 49220"/>
                <a:gd name="connsiteX2" fmla="*/ 23790 w 49220"/>
                <a:gd name="connsiteY2" fmla="*/ 54963 h 49220"/>
                <a:gd name="connsiteX3" fmla="*/ 0 w 49220"/>
                <a:gd name="connsiteY3" fmla="*/ 44298 h 49220"/>
                <a:gd name="connsiteX4" fmla="*/ 44298 w 49220"/>
                <a:gd name="connsiteY4" fmla="*/ 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4298" y="0"/>
                  </a:moveTo>
                  <a:cubicBezTo>
                    <a:pt x="50861" y="5742"/>
                    <a:pt x="54963" y="13946"/>
                    <a:pt x="54963" y="23790"/>
                  </a:cubicBezTo>
                  <a:cubicBezTo>
                    <a:pt x="54963" y="41017"/>
                    <a:pt x="41017" y="54963"/>
                    <a:pt x="23790" y="54963"/>
                  </a:cubicBezTo>
                  <a:cubicBezTo>
                    <a:pt x="14766" y="54963"/>
                    <a:pt x="5742" y="50861"/>
                    <a:pt x="0" y="44298"/>
                  </a:cubicBezTo>
                  <a:lnTo>
                    <a:pt x="44298" y="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" name="任意多边形: 形状 199"/>
            <p:cNvSpPr/>
            <p:nvPr/>
          </p:nvSpPr>
          <p:spPr>
            <a:xfrm>
              <a:off x="6670234" y="2337955"/>
              <a:ext cx="49220" cy="49220"/>
            </a:xfrm>
            <a:custGeom>
              <a:avLst/>
              <a:gdLst>
                <a:gd name="connsiteX0" fmla="*/ 49220 w 49220"/>
                <a:gd name="connsiteY0" fmla="*/ 24610 h 49220"/>
                <a:gd name="connsiteX1" fmla="*/ 24610 w 49220"/>
                <a:gd name="connsiteY1" fmla="*/ 49220 h 49220"/>
                <a:gd name="connsiteX2" fmla="*/ 0 w 49220"/>
                <a:gd name="connsiteY2" fmla="*/ 24610 h 49220"/>
                <a:gd name="connsiteX3" fmla="*/ 24610 w 49220"/>
                <a:gd name="connsiteY3" fmla="*/ 0 h 49220"/>
                <a:gd name="connsiteX4" fmla="*/ 49220 w 49220"/>
                <a:gd name="connsiteY4" fmla="*/ 2461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9220" y="24610"/>
                  </a:moveTo>
                  <a:cubicBezTo>
                    <a:pt x="49220" y="38202"/>
                    <a:pt x="38202" y="49220"/>
                    <a:pt x="24610" y="49220"/>
                  </a:cubicBezTo>
                  <a:cubicBezTo>
                    <a:pt x="11018" y="49220"/>
                    <a:pt x="0" y="38202"/>
                    <a:pt x="0" y="24610"/>
                  </a:cubicBezTo>
                  <a:cubicBezTo>
                    <a:pt x="0" y="11018"/>
                    <a:pt x="11018" y="0"/>
                    <a:pt x="24610" y="0"/>
                  </a:cubicBezTo>
                  <a:cubicBezTo>
                    <a:pt x="38202" y="0"/>
                    <a:pt x="49220" y="11018"/>
                    <a:pt x="49220" y="2461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11" name="组合 194"/>
          <p:cNvGrpSpPr/>
          <p:nvPr/>
        </p:nvGrpSpPr>
        <p:grpSpPr>
          <a:xfrm>
            <a:off x="797691" y="2183348"/>
            <a:ext cx="286297" cy="314188"/>
            <a:chOff x="6670234" y="2187833"/>
            <a:chExt cx="286297" cy="314188"/>
          </a:xfrm>
        </p:grpSpPr>
        <p:sp>
          <p:nvSpPr>
            <p:cNvPr id="12" name="任意多边形: 形状 195"/>
            <p:cNvSpPr/>
            <p:nvPr/>
          </p:nvSpPr>
          <p:spPr>
            <a:xfrm>
              <a:off x="6703047" y="2469208"/>
              <a:ext cx="196880" cy="32813"/>
            </a:xfrm>
            <a:custGeom>
              <a:avLst/>
              <a:gdLst>
                <a:gd name="connsiteX0" fmla="*/ 98440 w 196880"/>
                <a:gd name="connsiteY0" fmla="*/ 0 h 32813"/>
                <a:gd name="connsiteX1" fmla="*/ 98440 w 196880"/>
                <a:gd name="connsiteY1" fmla="*/ 0 h 32813"/>
                <a:gd name="connsiteX2" fmla="*/ 196880 w 196880"/>
                <a:gd name="connsiteY2" fmla="*/ 16407 h 32813"/>
                <a:gd name="connsiteX3" fmla="*/ 196880 w 196880"/>
                <a:gd name="connsiteY3" fmla="*/ 16407 h 32813"/>
                <a:gd name="connsiteX4" fmla="*/ 98440 w 196880"/>
                <a:gd name="connsiteY4" fmla="*/ 32813 h 32813"/>
                <a:gd name="connsiteX5" fmla="*/ 98440 w 196880"/>
                <a:gd name="connsiteY5" fmla="*/ 32813 h 32813"/>
                <a:gd name="connsiteX6" fmla="*/ 0 w 196880"/>
                <a:gd name="connsiteY6" fmla="*/ 16407 h 32813"/>
                <a:gd name="connsiteX7" fmla="*/ 0 w 196880"/>
                <a:gd name="connsiteY7" fmla="*/ 16407 h 32813"/>
                <a:gd name="connsiteX8" fmla="*/ 98440 w 19688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80" h="32813">
                  <a:moveTo>
                    <a:pt x="98440" y="0"/>
                  </a:moveTo>
                  <a:lnTo>
                    <a:pt x="98440" y="0"/>
                  </a:lnTo>
                  <a:cubicBezTo>
                    <a:pt x="152582" y="0"/>
                    <a:pt x="196880" y="7383"/>
                    <a:pt x="196880" y="16407"/>
                  </a:cubicBezTo>
                  <a:lnTo>
                    <a:pt x="196880" y="16407"/>
                  </a:lnTo>
                  <a:cubicBezTo>
                    <a:pt x="196880" y="25430"/>
                    <a:pt x="152582" y="32813"/>
                    <a:pt x="98440" y="32813"/>
                  </a:cubicBezTo>
                  <a:lnTo>
                    <a:pt x="98440" y="32813"/>
                  </a:lnTo>
                  <a:cubicBezTo>
                    <a:pt x="44298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44298" y="0"/>
                    <a:pt x="98440" y="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3" name="任意多边形: 形状 196"/>
            <p:cNvSpPr/>
            <p:nvPr/>
          </p:nvSpPr>
          <p:spPr>
            <a:xfrm>
              <a:off x="6711251" y="2255921"/>
              <a:ext cx="90237" cy="213287"/>
            </a:xfrm>
            <a:custGeom>
              <a:avLst/>
              <a:gdLst>
                <a:gd name="connsiteX0" fmla="*/ 90237 w 90236"/>
                <a:gd name="connsiteY0" fmla="*/ 0 h 213287"/>
                <a:gd name="connsiteX1" fmla="*/ 0 w 90236"/>
                <a:gd name="connsiteY1" fmla="*/ 90237 h 213287"/>
                <a:gd name="connsiteX2" fmla="*/ 0 w 90236"/>
                <a:gd name="connsiteY2" fmla="*/ 123050 h 213287"/>
                <a:gd name="connsiteX3" fmla="*/ 90237 w 90236"/>
                <a:gd name="connsiteY3" fmla="*/ 213287 h 21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36" h="213287">
                  <a:moveTo>
                    <a:pt x="90237" y="0"/>
                  </a:moveTo>
                  <a:lnTo>
                    <a:pt x="0" y="90237"/>
                  </a:lnTo>
                  <a:moveTo>
                    <a:pt x="0" y="123050"/>
                  </a:moveTo>
                  <a:lnTo>
                    <a:pt x="90237" y="213287"/>
                  </a:lnTo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4" name="任意多边形: 形状 197"/>
            <p:cNvSpPr/>
            <p:nvPr/>
          </p:nvSpPr>
          <p:spPr>
            <a:xfrm>
              <a:off x="6776057" y="2187833"/>
              <a:ext cx="180474" cy="180474"/>
            </a:xfrm>
            <a:custGeom>
              <a:avLst/>
              <a:gdLst>
                <a:gd name="connsiteX0" fmla="*/ 95979 w 180473"/>
                <a:gd name="connsiteY0" fmla="*/ 48400 h 180473"/>
                <a:gd name="connsiteX1" fmla="*/ 123870 w 180473"/>
                <a:gd name="connsiteY1" fmla="*/ 43478 h 180473"/>
                <a:gd name="connsiteX2" fmla="*/ 182114 w 180473"/>
                <a:gd name="connsiteY2" fmla="*/ 67267 h 180473"/>
                <a:gd name="connsiteX3" fmla="*/ 182114 w 180473"/>
                <a:gd name="connsiteY3" fmla="*/ 67267 h 180473"/>
                <a:gd name="connsiteX4" fmla="*/ 66447 w 180473"/>
                <a:gd name="connsiteY4" fmla="*/ 182935 h 180473"/>
                <a:gd name="connsiteX5" fmla="*/ 42657 w 180473"/>
                <a:gd name="connsiteY5" fmla="*/ 124691 h 180473"/>
                <a:gd name="connsiteX6" fmla="*/ 47579 w 180473"/>
                <a:gd name="connsiteY6" fmla="*/ 96800 h 180473"/>
                <a:gd name="connsiteX7" fmla="*/ 4922 w 180473"/>
                <a:gd name="connsiteY7" fmla="*/ 54142 h 180473"/>
                <a:gd name="connsiteX8" fmla="*/ 4922 w 180473"/>
                <a:gd name="connsiteY8" fmla="*/ 31173 h 180473"/>
                <a:gd name="connsiteX9" fmla="*/ 31173 w 180473"/>
                <a:gd name="connsiteY9" fmla="*/ 4922 h 180473"/>
                <a:gd name="connsiteX10" fmla="*/ 54142 w 180473"/>
                <a:gd name="connsiteY10" fmla="*/ 4922 h 180473"/>
                <a:gd name="connsiteX11" fmla="*/ 95979 w 180473"/>
                <a:gd name="connsiteY11" fmla="*/ 48400 h 18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473" h="180473">
                  <a:moveTo>
                    <a:pt x="95979" y="48400"/>
                  </a:moveTo>
                  <a:cubicBezTo>
                    <a:pt x="105003" y="45119"/>
                    <a:pt x="114026" y="43478"/>
                    <a:pt x="123870" y="43478"/>
                  </a:cubicBezTo>
                  <a:cubicBezTo>
                    <a:pt x="146840" y="43478"/>
                    <a:pt x="167348" y="52502"/>
                    <a:pt x="182114" y="67267"/>
                  </a:cubicBezTo>
                  <a:lnTo>
                    <a:pt x="182114" y="67267"/>
                  </a:lnTo>
                  <a:lnTo>
                    <a:pt x="66447" y="182935"/>
                  </a:lnTo>
                  <a:cubicBezTo>
                    <a:pt x="51681" y="168169"/>
                    <a:pt x="42657" y="147660"/>
                    <a:pt x="42657" y="124691"/>
                  </a:cubicBezTo>
                  <a:cubicBezTo>
                    <a:pt x="42657" y="114847"/>
                    <a:pt x="44298" y="105823"/>
                    <a:pt x="47579" y="96800"/>
                  </a:cubicBezTo>
                  <a:lnTo>
                    <a:pt x="4922" y="54142"/>
                  </a:lnTo>
                  <a:cubicBezTo>
                    <a:pt x="-1641" y="47579"/>
                    <a:pt x="-1641" y="37735"/>
                    <a:pt x="4922" y="31173"/>
                  </a:cubicBezTo>
                  <a:lnTo>
                    <a:pt x="31173" y="4922"/>
                  </a:lnTo>
                  <a:cubicBezTo>
                    <a:pt x="37735" y="-1641"/>
                    <a:pt x="47579" y="-1641"/>
                    <a:pt x="54142" y="4922"/>
                  </a:cubicBezTo>
                  <a:lnTo>
                    <a:pt x="95979" y="4840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5" name="任意多边形: 形状 198"/>
            <p:cNvSpPr/>
            <p:nvPr/>
          </p:nvSpPr>
          <p:spPr>
            <a:xfrm>
              <a:off x="6877779" y="2291195"/>
              <a:ext cx="49220" cy="49220"/>
            </a:xfrm>
            <a:custGeom>
              <a:avLst/>
              <a:gdLst>
                <a:gd name="connsiteX0" fmla="*/ 44298 w 49220"/>
                <a:gd name="connsiteY0" fmla="*/ 0 h 49220"/>
                <a:gd name="connsiteX1" fmla="*/ 54963 w 49220"/>
                <a:gd name="connsiteY1" fmla="*/ 23790 h 49220"/>
                <a:gd name="connsiteX2" fmla="*/ 23790 w 49220"/>
                <a:gd name="connsiteY2" fmla="*/ 54963 h 49220"/>
                <a:gd name="connsiteX3" fmla="*/ 0 w 49220"/>
                <a:gd name="connsiteY3" fmla="*/ 44298 h 49220"/>
                <a:gd name="connsiteX4" fmla="*/ 44298 w 49220"/>
                <a:gd name="connsiteY4" fmla="*/ 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4298" y="0"/>
                  </a:moveTo>
                  <a:cubicBezTo>
                    <a:pt x="50861" y="5742"/>
                    <a:pt x="54963" y="13946"/>
                    <a:pt x="54963" y="23790"/>
                  </a:cubicBezTo>
                  <a:cubicBezTo>
                    <a:pt x="54963" y="41017"/>
                    <a:pt x="41017" y="54963"/>
                    <a:pt x="23790" y="54963"/>
                  </a:cubicBezTo>
                  <a:cubicBezTo>
                    <a:pt x="14766" y="54963"/>
                    <a:pt x="5742" y="50861"/>
                    <a:pt x="0" y="44298"/>
                  </a:cubicBezTo>
                  <a:lnTo>
                    <a:pt x="44298" y="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6" name="任意多边形: 形状 199"/>
            <p:cNvSpPr/>
            <p:nvPr/>
          </p:nvSpPr>
          <p:spPr>
            <a:xfrm>
              <a:off x="6670234" y="2337955"/>
              <a:ext cx="49220" cy="49220"/>
            </a:xfrm>
            <a:custGeom>
              <a:avLst/>
              <a:gdLst>
                <a:gd name="connsiteX0" fmla="*/ 49220 w 49220"/>
                <a:gd name="connsiteY0" fmla="*/ 24610 h 49220"/>
                <a:gd name="connsiteX1" fmla="*/ 24610 w 49220"/>
                <a:gd name="connsiteY1" fmla="*/ 49220 h 49220"/>
                <a:gd name="connsiteX2" fmla="*/ 0 w 49220"/>
                <a:gd name="connsiteY2" fmla="*/ 24610 h 49220"/>
                <a:gd name="connsiteX3" fmla="*/ 24610 w 49220"/>
                <a:gd name="connsiteY3" fmla="*/ 0 h 49220"/>
                <a:gd name="connsiteX4" fmla="*/ 49220 w 49220"/>
                <a:gd name="connsiteY4" fmla="*/ 2461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9220" y="24610"/>
                  </a:moveTo>
                  <a:cubicBezTo>
                    <a:pt x="49220" y="38202"/>
                    <a:pt x="38202" y="49220"/>
                    <a:pt x="24610" y="49220"/>
                  </a:cubicBezTo>
                  <a:cubicBezTo>
                    <a:pt x="11018" y="49220"/>
                    <a:pt x="0" y="38202"/>
                    <a:pt x="0" y="24610"/>
                  </a:cubicBezTo>
                  <a:cubicBezTo>
                    <a:pt x="0" y="11018"/>
                    <a:pt x="11018" y="0"/>
                    <a:pt x="24610" y="0"/>
                  </a:cubicBezTo>
                  <a:cubicBezTo>
                    <a:pt x="38202" y="0"/>
                    <a:pt x="49220" y="11018"/>
                    <a:pt x="49220" y="2461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17" name="组合 194"/>
          <p:cNvGrpSpPr/>
          <p:nvPr/>
        </p:nvGrpSpPr>
        <p:grpSpPr>
          <a:xfrm>
            <a:off x="797691" y="2695793"/>
            <a:ext cx="286297" cy="314188"/>
            <a:chOff x="6670234" y="2187833"/>
            <a:chExt cx="286297" cy="314188"/>
          </a:xfrm>
        </p:grpSpPr>
        <p:sp>
          <p:nvSpPr>
            <p:cNvPr id="18" name="任意多边形: 形状 195"/>
            <p:cNvSpPr/>
            <p:nvPr/>
          </p:nvSpPr>
          <p:spPr>
            <a:xfrm>
              <a:off x="6703047" y="2469208"/>
              <a:ext cx="196880" cy="32813"/>
            </a:xfrm>
            <a:custGeom>
              <a:avLst/>
              <a:gdLst>
                <a:gd name="connsiteX0" fmla="*/ 98440 w 196880"/>
                <a:gd name="connsiteY0" fmla="*/ 0 h 32813"/>
                <a:gd name="connsiteX1" fmla="*/ 98440 w 196880"/>
                <a:gd name="connsiteY1" fmla="*/ 0 h 32813"/>
                <a:gd name="connsiteX2" fmla="*/ 196880 w 196880"/>
                <a:gd name="connsiteY2" fmla="*/ 16407 h 32813"/>
                <a:gd name="connsiteX3" fmla="*/ 196880 w 196880"/>
                <a:gd name="connsiteY3" fmla="*/ 16407 h 32813"/>
                <a:gd name="connsiteX4" fmla="*/ 98440 w 196880"/>
                <a:gd name="connsiteY4" fmla="*/ 32813 h 32813"/>
                <a:gd name="connsiteX5" fmla="*/ 98440 w 196880"/>
                <a:gd name="connsiteY5" fmla="*/ 32813 h 32813"/>
                <a:gd name="connsiteX6" fmla="*/ 0 w 196880"/>
                <a:gd name="connsiteY6" fmla="*/ 16407 h 32813"/>
                <a:gd name="connsiteX7" fmla="*/ 0 w 196880"/>
                <a:gd name="connsiteY7" fmla="*/ 16407 h 32813"/>
                <a:gd name="connsiteX8" fmla="*/ 98440 w 19688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80" h="32813">
                  <a:moveTo>
                    <a:pt x="98440" y="0"/>
                  </a:moveTo>
                  <a:lnTo>
                    <a:pt x="98440" y="0"/>
                  </a:lnTo>
                  <a:cubicBezTo>
                    <a:pt x="152582" y="0"/>
                    <a:pt x="196880" y="7383"/>
                    <a:pt x="196880" y="16407"/>
                  </a:cubicBezTo>
                  <a:lnTo>
                    <a:pt x="196880" y="16407"/>
                  </a:lnTo>
                  <a:cubicBezTo>
                    <a:pt x="196880" y="25430"/>
                    <a:pt x="152582" y="32813"/>
                    <a:pt x="98440" y="32813"/>
                  </a:cubicBezTo>
                  <a:lnTo>
                    <a:pt x="98440" y="32813"/>
                  </a:lnTo>
                  <a:cubicBezTo>
                    <a:pt x="44298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44298" y="0"/>
                    <a:pt x="98440" y="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9" name="任意多边形: 形状 196"/>
            <p:cNvSpPr/>
            <p:nvPr/>
          </p:nvSpPr>
          <p:spPr>
            <a:xfrm>
              <a:off x="6711251" y="2255921"/>
              <a:ext cx="90237" cy="213287"/>
            </a:xfrm>
            <a:custGeom>
              <a:avLst/>
              <a:gdLst>
                <a:gd name="connsiteX0" fmla="*/ 90237 w 90236"/>
                <a:gd name="connsiteY0" fmla="*/ 0 h 213287"/>
                <a:gd name="connsiteX1" fmla="*/ 0 w 90236"/>
                <a:gd name="connsiteY1" fmla="*/ 90237 h 213287"/>
                <a:gd name="connsiteX2" fmla="*/ 0 w 90236"/>
                <a:gd name="connsiteY2" fmla="*/ 123050 h 213287"/>
                <a:gd name="connsiteX3" fmla="*/ 90237 w 90236"/>
                <a:gd name="connsiteY3" fmla="*/ 213287 h 21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36" h="213287">
                  <a:moveTo>
                    <a:pt x="90237" y="0"/>
                  </a:moveTo>
                  <a:lnTo>
                    <a:pt x="0" y="90237"/>
                  </a:lnTo>
                  <a:moveTo>
                    <a:pt x="0" y="123050"/>
                  </a:moveTo>
                  <a:lnTo>
                    <a:pt x="90237" y="213287"/>
                  </a:lnTo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0" name="任意多边形: 形状 197"/>
            <p:cNvSpPr/>
            <p:nvPr/>
          </p:nvSpPr>
          <p:spPr>
            <a:xfrm>
              <a:off x="6776057" y="2187833"/>
              <a:ext cx="180474" cy="180474"/>
            </a:xfrm>
            <a:custGeom>
              <a:avLst/>
              <a:gdLst>
                <a:gd name="connsiteX0" fmla="*/ 95979 w 180473"/>
                <a:gd name="connsiteY0" fmla="*/ 48400 h 180473"/>
                <a:gd name="connsiteX1" fmla="*/ 123870 w 180473"/>
                <a:gd name="connsiteY1" fmla="*/ 43478 h 180473"/>
                <a:gd name="connsiteX2" fmla="*/ 182114 w 180473"/>
                <a:gd name="connsiteY2" fmla="*/ 67267 h 180473"/>
                <a:gd name="connsiteX3" fmla="*/ 182114 w 180473"/>
                <a:gd name="connsiteY3" fmla="*/ 67267 h 180473"/>
                <a:gd name="connsiteX4" fmla="*/ 66447 w 180473"/>
                <a:gd name="connsiteY4" fmla="*/ 182935 h 180473"/>
                <a:gd name="connsiteX5" fmla="*/ 42657 w 180473"/>
                <a:gd name="connsiteY5" fmla="*/ 124691 h 180473"/>
                <a:gd name="connsiteX6" fmla="*/ 47579 w 180473"/>
                <a:gd name="connsiteY6" fmla="*/ 96800 h 180473"/>
                <a:gd name="connsiteX7" fmla="*/ 4922 w 180473"/>
                <a:gd name="connsiteY7" fmla="*/ 54142 h 180473"/>
                <a:gd name="connsiteX8" fmla="*/ 4922 w 180473"/>
                <a:gd name="connsiteY8" fmla="*/ 31173 h 180473"/>
                <a:gd name="connsiteX9" fmla="*/ 31173 w 180473"/>
                <a:gd name="connsiteY9" fmla="*/ 4922 h 180473"/>
                <a:gd name="connsiteX10" fmla="*/ 54142 w 180473"/>
                <a:gd name="connsiteY10" fmla="*/ 4922 h 180473"/>
                <a:gd name="connsiteX11" fmla="*/ 95979 w 180473"/>
                <a:gd name="connsiteY11" fmla="*/ 48400 h 18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473" h="180473">
                  <a:moveTo>
                    <a:pt x="95979" y="48400"/>
                  </a:moveTo>
                  <a:cubicBezTo>
                    <a:pt x="105003" y="45119"/>
                    <a:pt x="114026" y="43478"/>
                    <a:pt x="123870" y="43478"/>
                  </a:cubicBezTo>
                  <a:cubicBezTo>
                    <a:pt x="146840" y="43478"/>
                    <a:pt x="167348" y="52502"/>
                    <a:pt x="182114" y="67267"/>
                  </a:cubicBezTo>
                  <a:lnTo>
                    <a:pt x="182114" y="67267"/>
                  </a:lnTo>
                  <a:lnTo>
                    <a:pt x="66447" y="182935"/>
                  </a:lnTo>
                  <a:cubicBezTo>
                    <a:pt x="51681" y="168169"/>
                    <a:pt x="42657" y="147660"/>
                    <a:pt x="42657" y="124691"/>
                  </a:cubicBezTo>
                  <a:cubicBezTo>
                    <a:pt x="42657" y="114847"/>
                    <a:pt x="44298" y="105823"/>
                    <a:pt x="47579" y="96800"/>
                  </a:cubicBezTo>
                  <a:lnTo>
                    <a:pt x="4922" y="54142"/>
                  </a:lnTo>
                  <a:cubicBezTo>
                    <a:pt x="-1641" y="47579"/>
                    <a:pt x="-1641" y="37735"/>
                    <a:pt x="4922" y="31173"/>
                  </a:cubicBezTo>
                  <a:lnTo>
                    <a:pt x="31173" y="4922"/>
                  </a:lnTo>
                  <a:cubicBezTo>
                    <a:pt x="37735" y="-1641"/>
                    <a:pt x="47579" y="-1641"/>
                    <a:pt x="54142" y="4922"/>
                  </a:cubicBezTo>
                  <a:lnTo>
                    <a:pt x="95979" y="4840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1" name="任意多边形: 形状 198"/>
            <p:cNvSpPr/>
            <p:nvPr/>
          </p:nvSpPr>
          <p:spPr>
            <a:xfrm>
              <a:off x="6877779" y="2291195"/>
              <a:ext cx="49220" cy="49220"/>
            </a:xfrm>
            <a:custGeom>
              <a:avLst/>
              <a:gdLst>
                <a:gd name="connsiteX0" fmla="*/ 44298 w 49220"/>
                <a:gd name="connsiteY0" fmla="*/ 0 h 49220"/>
                <a:gd name="connsiteX1" fmla="*/ 54963 w 49220"/>
                <a:gd name="connsiteY1" fmla="*/ 23790 h 49220"/>
                <a:gd name="connsiteX2" fmla="*/ 23790 w 49220"/>
                <a:gd name="connsiteY2" fmla="*/ 54963 h 49220"/>
                <a:gd name="connsiteX3" fmla="*/ 0 w 49220"/>
                <a:gd name="connsiteY3" fmla="*/ 44298 h 49220"/>
                <a:gd name="connsiteX4" fmla="*/ 44298 w 49220"/>
                <a:gd name="connsiteY4" fmla="*/ 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4298" y="0"/>
                  </a:moveTo>
                  <a:cubicBezTo>
                    <a:pt x="50861" y="5742"/>
                    <a:pt x="54963" y="13946"/>
                    <a:pt x="54963" y="23790"/>
                  </a:cubicBezTo>
                  <a:cubicBezTo>
                    <a:pt x="54963" y="41017"/>
                    <a:pt x="41017" y="54963"/>
                    <a:pt x="23790" y="54963"/>
                  </a:cubicBezTo>
                  <a:cubicBezTo>
                    <a:pt x="14766" y="54963"/>
                    <a:pt x="5742" y="50861"/>
                    <a:pt x="0" y="44298"/>
                  </a:cubicBezTo>
                  <a:lnTo>
                    <a:pt x="44298" y="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2" name="任意多边形: 形状 199"/>
            <p:cNvSpPr/>
            <p:nvPr/>
          </p:nvSpPr>
          <p:spPr>
            <a:xfrm>
              <a:off x="6670234" y="2337955"/>
              <a:ext cx="49220" cy="49220"/>
            </a:xfrm>
            <a:custGeom>
              <a:avLst/>
              <a:gdLst>
                <a:gd name="connsiteX0" fmla="*/ 49220 w 49220"/>
                <a:gd name="connsiteY0" fmla="*/ 24610 h 49220"/>
                <a:gd name="connsiteX1" fmla="*/ 24610 w 49220"/>
                <a:gd name="connsiteY1" fmla="*/ 49220 h 49220"/>
                <a:gd name="connsiteX2" fmla="*/ 0 w 49220"/>
                <a:gd name="connsiteY2" fmla="*/ 24610 h 49220"/>
                <a:gd name="connsiteX3" fmla="*/ 24610 w 49220"/>
                <a:gd name="connsiteY3" fmla="*/ 0 h 49220"/>
                <a:gd name="connsiteX4" fmla="*/ 49220 w 49220"/>
                <a:gd name="connsiteY4" fmla="*/ 2461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9220" y="24610"/>
                  </a:moveTo>
                  <a:cubicBezTo>
                    <a:pt x="49220" y="38202"/>
                    <a:pt x="38202" y="49220"/>
                    <a:pt x="24610" y="49220"/>
                  </a:cubicBezTo>
                  <a:cubicBezTo>
                    <a:pt x="11018" y="49220"/>
                    <a:pt x="0" y="38202"/>
                    <a:pt x="0" y="24610"/>
                  </a:cubicBezTo>
                  <a:cubicBezTo>
                    <a:pt x="0" y="11018"/>
                    <a:pt x="11018" y="0"/>
                    <a:pt x="24610" y="0"/>
                  </a:cubicBezTo>
                  <a:cubicBezTo>
                    <a:pt x="38202" y="0"/>
                    <a:pt x="49220" y="11018"/>
                    <a:pt x="49220" y="2461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23" name="组合 194"/>
          <p:cNvGrpSpPr/>
          <p:nvPr/>
        </p:nvGrpSpPr>
        <p:grpSpPr>
          <a:xfrm>
            <a:off x="797691" y="3209508"/>
            <a:ext cx="286297" cy="314188"/>
            <a:chOff x="6670234" y="2187833"/>
            <a:chExt cx="286297" cy="314188"/>
          </a:xfrm>
        </p:grpSpPr>
        <p:sp>
          <p:nvSpPr>
            <p:cNvPr id="24" name="任意多边形: 形状 195"/>
            <p:cNvSpPr/>
            <p:nvPr/>
          </p:nvSpPr>
          <p:spPr>
            <a:xfrm>
              <a:off x="6703047" y="2469208"/>
              <a:ext cx="196880" cy="32813"/>
            </a:xfrm>
            <a:custGeom>
              <a:avLst/>
              <a:gdLst>
                <a:gd name="connsiteX0" fmla="*/ 98440 w 196880"/>
                <a:gd name="connsiteY0" fmla="*/ 0 h 32813"/>
                <a:gd name="connsiteX1" fmla="*/ 98440 w 196880"/>
                <a:gd name="connsiteY1" fmla="*/ 0 h 32813"/>
                <a:gd name="connsiteX2" fmla="*/ 196880 w 196880"/>
                <a:gd name="connsiteY2" fmla="*/ 16407 h 32813"/>
                <a:gd name="connsiteX3" fmla="*/ 196880 w 196880"/>
                <a:gd name="connsiteY3" fmla="*/ 16407 h 32813"/>
                <a:gd name="connsiteX4" fmla="*/ 98440 w 196880"/>
                <a:gd name="connsiteY4" fmla="*/ 32813 h 32813"/>
                <a:gd name="connsiteX5" fmla="*/ 98440 w 196880"/>
                <a:gd name="connsiteY5" fmla="*/ 32813 h 32813"/>
                <a:gd name="connsiteX6" fmla="*/ 0 w 196880"/>
                <a:gd name="connsiteY6" fmla="*/ 16407 h 32813"/>
                <a:gd name="connsiteX7" fmla="*/ 0 w 196880"/>
                <a:gd name="connsiteY7" fmla="*/ 16407 h 32813"/>
                <a:gd name="connsiteX8" fmla="*/ 98440 w 19688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80" h="32813">
                  <a:moveTo>
                    <a:pt x="98440" y="0"/>
                  </a:moveTo>
                  <a:lnTo>
                    <a:pt x="98440" y="0"/>
                  </a:lnTo>
                  <a:cubicBezTo>
                    <a:pt x="152582" y="0"/>
                    <a:pt x="196880" y="7383"/>
                    <a:pt x="196880" y="16407"/>
                  </a:cubicBezTo>
                  <a:lnTo>
                    <a:pt x="196880" y="16407"/>
                  </a:lnTo>
                  <a:cubicBezTo>
                    <a:pt x="196880" y="25430"/>
                    <a:pt x="152582" y="32813"/>
                    <a:pt x="98440" y="32813"/>
                  </a:cubicBezTo>
                  <a:lnTo>
                    <a:pt x="98440" y="32813"/>
                  </a:lnTo>
                  <a:cubicBezTo>
                    <a:pt x="44298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44298" y="0"/>
                    <a:pt x="98440" y="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5" name="任意多边形: 形状 196"/>
            <p:cNvSpPr/>
            <p:nvPr/>
          </p:nvSpPr>
          <p:spPr>
            <a:xfrm>
              <a:off x="6711251" y="2255921"/>
              <a:ext cx="90237" cy="213287"/>
            </a:xfrm>
            <a:custGeom>
              <a:avLst/>
              <a:gdLst>
                <a:gd name="connsiteX0" fmla="*/ 90237 w 90236"/>
                <a:gd name="connsiteY0" fmla="*/ 0 h 213287"/>
                <a:gd name="connsiteX1" fmla="*/ 0 w 90236"/>
                <a:gd name="connsiteY1" fmla="*/ 90237 h 213287"/>
                <a:gd name="connsiteX2" fmla="*/ 0 w 90236"/>
                <a:gd name="connsiteY2" fmla="*/ 123050 h 213287"/>
                <a:gd name="connsiteX3" fmla="*/ 90237 w 90236"/>
                <a:gd name="connsiteY3" fmla="*/ 213287 h 21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36" h="213287">
                  <a:moveTo>
                    <a:pt x="90237" y="0"/>
                  </a:moveTo>
                  <a:lnTo>
                    <a:pt x="0" y="90237"/>
                  </a:lnTo>
                  <a:moveTo>
                    <a:pt x="0" y="123050"/>
                  </a:moveTo>
                  <a:lnTo>
                    <a:pt x="90237" y="213287"/>
                  </a:lnTo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6" name="任意多边形: 形状 197"/>
            <p:cNvSpPr/>
            <p:nvPr/>
          </p:nvSpPr>
          <p:spPr>
            <a:xfrm>
              <a:off x="6776057" y="2187833"/>
              <a:ext cx="180474" cy="180474"/>
            </a:xfrm>
            <a:custGeom>
              <a:avLst/>
              <a:gdLst>
                <a:gd name="connsiteX0" fmla="*/ 95979 w 180473"/>
                <a:gd name="connsiteY0" fmla="*/ 48400 h 180473"/>
                <a:gd name="connsiteX1" fmla="*/ 123870 w 180473"/>
                <a:gd name="connsiteY1" fmla="*/ 43478 h 180473"/>
                <a:gd name="connsiteX2" fmla="*/ 182114 w 180473"/>
                <a:gd name="connsiteY2" fmla="*/ 67267 h 180473"/>
                <a:gd name="connsiteX3" fmla="*/ 182114 w 180473"/>
                <a:gd name="connsiteY3" fmla="*/ 67267 h 180473"/>
                <a:gd name="connsiteX4" fmla="*/ 66447 w 180473"/>
                <a:gd name="connsiteY4" fmla="*/ 182935 h 180473"/>
                <a:gd name="connsiteX5" fmla="*/ 42657 w 180473"/>
                <a:gd name="connsiteY5" fmla="*/ 124691 h 180473"/>
                <a:gd name="connsiteX6" fmla="*/ 47579 w 180473"/>
                <a:gd name="connsiteY6" fmla="*/ 96800 h 180473"/>
                <a:gd name="connsiteX7" fmla="*/ 4922 w 180473"/>
                <a:gd name="connsiteY7" fmla="*/ 54142 h 180473"/>
                <a:gd name="connsiteX8" fmla="*/ 4922 w 180473"/>
                <a:gd name="connsiteY8" fmla="*/ 31173 h 180473"/>
                <a:gd name="connsiteX9" fmla="*/ 31173 w 180473"/>
                <a:gd name="connsiteY9" fmla="*/ 4922 h 180473"/>
                <a:gd name="connsiteX10" fmla="*/ 54142 w 180473"/>
                <a:gd name="connsiteY10" fmla="*/ 4922 h 180473"/>
                <a:gd name="connsiteX11" fmla="*/ 95979 w 180473"/>
                <a:gd name="connsiteY11" fmla="*/ 48400 h 18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473" h="180473">
                  <a:moveTo>
                    <a:pt x="95979" y="48400"/>
                  </a:moveTo>
                  <a:cubicBezTo>
                    <a:pt x="105003" y="45119"/>
                    <a:pt x="114026" y="43478"/>
                    <a:pt x="123870" y="43478"/>
                  </a:cubicBezTo>
                  <a:cubicBezTo>
                    <a:pt x="146840" y="43478"/>
                    <a:pt x="167348" y="52502"/>
                    <a:pt x="182114" y="67267"/>
                  </a:cubicBezTo>
                  <a:lnTo>
                    <a:pt x="182114" y="67267"/>
                  </a:lnTo>
                  <a:lnTo>
                    <a:pt x="66447" y="182935"/>
                  </a:lnTo>
                  <a:cubicBezTo>
                    <a:pt x="51681" y="168169"/>
                    <a:pt x="42657" y="147660"/>
                    <a:pt x="42657" y="124691"/>
                  </a:cubicBezTo>
                  <a:cubicBezTo>
                    <a:pt x="42657" y="114847"/>
                    <a:pt x="44298" y="105823"/>
                    <a:pt x="47579" y="96800"/>
                  </a:cubicBezTo>
                  <a:lnTo>
                    <a:pt x="4922" y="54142"/>
                  </a:lnTo>
                  <a:cubicBezTo>
                    <a:pt x="-1641" y="47579"/>
                    <a:pt x="-1641" y="37735"/>
                    <a:pt x="4922" y="31173"/>
                  </a:cubicBezTo>
                  <a:lnTo>
                    <a:pt x="31173" y="4922"/>
                  </a:lnTo>
                  <a:cubicBezTo>
                    <a:pt x="37735" y="-1641"/>
                    <a:pt x="47579" y="-1641"/>
                    <a:pt x="54142" y="4922"/>
                  </a:cubicBezTo>
                  <a:lnTo>
                    <a:pt x="95979" y="4840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7" name="任意多边形: 形状 198"/>
            <p:cNvSpPr/>
            <p:nvPr/>
          </p:nvSpPr>
          <p:spPr>
            <a:xfrm>
              <a:off x="6877779" y="2291195"/>
              <a:ext cx="49220" cy="49220"/>
            </a:xfrm>
            <a:custGeom>
              <a:avLst/>
              <a:gdLst>
                <a:gd name="connsiteX0" fmla="*/ 44298 w 49220"/>
                <a:gd name="connsiteY0" fmla="*/ 0 h 49220"/>
                <a:gd name="connsiteX1" fmla="*/ 54963 w 49220"/>
                <a:gd name="connsiteY1" fmla="*/ 23790 h 49220"/>
                <a:gd name="connsiteX2" fmla="*/ 23790 w 49220"/>
                <a:gd name="connsiteY2" fmla="*/ 54963 h 49220"/>
                <a:gd name="connsiteX3" fmla="*/ 0 w 49220"/>
                <a:gd name="connsiteY3" fmla="*/ 44298 h 49220"/>
                <a:gd name="connsiteX4" fmla="*/ 44298 w 49220"/>
                <a:gd name="connsiteY4" fmla="*/ 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4298" y="0"/>
                  </a:moveTo>
                  <a:cubicBezTo>
                    <a:pt x="50861" y="5742"/>
                    <a:pt x="54963" y="13946"/>
                    <a:pt x="54963" y="23790"/>
                  </a:cubicBezTo>
                  <a:cubicBezTo>
                    <a:pt x="54963" y="41017"/>
                    <a:pt x="41017" y="54963"/>
                    <a:pt x="23790" y="54963"/>
                  </a:cubicBezTo>
                  <a:cubicBezTo>
                    <a:pt x="14766" y="54963"/>
                    <a:pt x="5742" y="50861"/>
                    <a:pt x="0" y="44298"/>
                  </a:cubicBezTo>
                  <a:lnTo>
                    <a:pt x="44298" y="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8" name="任意多边形: 形状 199"/>
            <p:cNvSpPr/>
            <p:nvPr/>
          </p:nvSpPr>
          <p:spPr>
            <a:xfrm>
              <a:off x="6670234" y="2337955"/>
              <a:ext cx="49220" cy="49220"/>
            </a:xfrm>
            <a:custGeom>
              <a:avLst/>
              <a:gdLst>
                <a:gd name="connsiteX0" fmla="*/ 49220 w 49220"/>
                <a:gd name="connsiteY0" fmla="*/ 24610 h 49220"/>
                <a:gd name="connsiteX1" fmla="*/ 24610 w 49220"/>
                <a:gd name="connsiteY1" fmla="*/ 49220 h 49220"/>
                <a:gd name="connsiteX2" fmla="*/ 0 w 49220"/>
                <a:gd name="connsiteY2" fmla="*/ 24610 h 49220"/>
                <a:gd name="connsiteX3" fmla="*/ 24610 w 49220"/>
                <a:gd name="connsiteY3" fmla="*/ 0 h 49220"/>
                <a:gd name="connsiteX4" fmla="*/ 49220 w 49220"/>
                <a:gd name="connsiteY4" fmla="*/ 2461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9220" y="24610"/>
                  </a:moveTo>
                  <a:cubicBezTo>
                    <a:pt x="49220" y="38202"/>
                    <a:pt x="38202" y="49220"/>
                    <a:pt x="24610" y="49220"/>
                  </a:cubicBezTo>
                  <a:cubicBezTo>
                    <a:pt x="11018" y="49220"/>
                    <a:pt x="0" y="38202"/>
                    <a:pt x="0" y="24610"/>
                  </a:cubicBezTo>
                  <a:cubicBezTo>
                    <a:pt x="0" y="11018"/>
                    <a:pt x="11018" y="0"/>
                    <a:pt x="24610" y="0"/>
                  </a:cubicBezTo>
                  <a:cubicBezTo>
                    <a:pt x="38202" y="0"/>
                    <a:pt x="49220" y="11018"/>
                    <a:pt x="49220" y="2461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33" name="组合 194"/>
          <p:cNvGrpSpPr/>
          <p:nvPr/>
        </p:nvGrpSpPr>
        <p:grpSpPr>
          <a:xfrm>
            <a:off x="797691" y="3685123"/>
            <a:ext cx="286297" cy="314188"/>
            <a:chOff x="6670234" y="2187833"/>
            <a:chExt cx="286297" cy="314188"/>
          </a:xfrm>
        </p:grpSpPr>
        <p:sp>
          <p:nvSpPr>
            <p:cNvPr id="34" name="任意多边形: 形状 195"/>
            <p:cNvSpPr/>
            <p:nvPr/>
          </p:nvSpPr>
          <p:spPr>
            <a:xfrm>
              <a:off x="6703047" y="2469208"/>
              <a:ext cx="196880" cy="32813"/>
            </a:xfrm>
            <a:custGeom>
              <a:avLst/>
              <a:gdLst>
                <a:gd name="connsiteX0" fmla="*/ 98440 w 196880"/>
                <a:gd name="connsiteY0" fmla="*/ 0 h 32813"/>
                <a:gd name="connsiteX1" fmla="*/ 98440 w 196880"/>
                <a:gd name="connsiteY1" fmla="*/ 0 h 32813"/>
                <a:gd name="connsiteX2" fmla="*/ 196880 w 196880"/>
                <a:gd name="connsiteY2" fmla="*/ 16407 h 32813"/>
                <a:gd name="connsiteX3" fmla="*/ 196880 w 196880"/>
                <a:gd name="connsiteY3" fmla="*/ 16407 h 32813"/>
                <a:gd name="connsiteX4" fmla="*/ 98440 w 196880"/>
                <a:gd name="connsiteY4" fmla="*/ 32813 h 32813"/>
                <a:gd name="connsiteX5" fmla="*/ 98440 w 196880"/>
                <a:gd name="connsiteY5" fmla="*/ 32813 h 32813"/>
                <a:gd name="connsiteX6" fmla="*/ 0 w 196880"/>
                <a:gd name="connsiteY6" fmla="*/ 16407 h 32813"/>
                <a:gd name="connsiteX7" fmla="*/ 0 w 196880"/>
                <a:gd name="connsiteY7" fmla="*/ 16407 h 32813"/>
                <a:gd name="connsiteX8" fmla="*/ 98440 w 19688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80" h="32813">
                  <a:moveTo>
                    <a:pt x="98440" y="0"/>
                  </a:moveTo>
                  <a:lnTo>
                    <a:pt x="98440" y="0"/>
                  </a:lnTo>
                  <a:cubicBezTo>
                    <a:pt x="152582" y="0"/>
                    <a:pt x="196880" y="7383"/>
                    <a:pt x="196880" y="16407"/>
                  </a:cubicBezTo>
                  <a:lnTo>
                    <a:pt x="196880" y="16407"/>
                  </a:lnTo>
                  <a:cubicBezTo>
                    <a:pt x="196880" y="25430"/>
                    <a:pt x="152582" y="32813"/>
                    <a:pt x="98440" y="32813"/>
                  </a:cubicBezTo>
                  <a:lnTo>
                    <a:pt x="98440" y="32813"/>
                  </a:lnTo>
                  <a:cubicBezTo>
                    <a:pt x="44298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44298" y="0"/>
                    <a:pt x="98440" y="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5" name="任意多边形: 形状 196"/>
            <p:cNvSpPr/>
            <p:nvPr/>
          </p:nvSpPr>
          <p:spPr>
            <a:xfrm>
              <a:off x="6711251" y="2255921"/>
              <a:ext cx="90237" cy="213287"/>
            </a:xfrm>
            <a:custGeom>
              <a:avLst/>
              <a:gdLst>
                <a:gd name="connsiteX0" fmla="*/ 90237 w 90236"/>
                <a:gd name="connsiteY0" fmla="*/ 0 h 213287"/>
                <a:gd name="connsiteX1" fmla="*/ 0 w 90236"/>
                <a:gd name="connsiteY1" fmla="*/ 90237 h 213287"/>
                <a:gd name="connsiteX2" fmla="*/ 0 w 90236"/>
                <a:gd name="connsiteY2" fmla="*/ 123050 h 213287"/>
                <a:gd name="connsiteX3" fmla="*/ 90237 w 90236"/>
                <a:gd name="connsiteY3" fmla="*/ 213287 h 21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36" h="213287">
                  <a:moveTo>
                    <a:pt x="90237" y="0"/>
                  </a:moveTo>
                  <a:lnTo>
                    <a:pt x="0" y="90237"/>
                  </a:lnTo>
                  <a:moveTo>
                    <a:pt x="0" y="123050"/>
                  </a:moveTo>
                  <a:lnTo>
                    <a:pt x="90237" y="213287"/>
                  </a:lnTo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6" name="任意多边形: 形状 197"/>
            <p:cNvSpPr/>
            <p:nvPr/>
          </p:nvSpPr>
          <p:spPr>
            <a:xfrm>
              <a:off x="6776057" y="2187833"/>
              <a:ext cx="180474" cy="180474"/>
            </a:xfrm>
            <a:custGeom>
              <a:avLst/>
              <a:gdLst>
                <a:gd name="connsiteX0" fmla="*/ 95979 w 180473"/>
                <a:gd name="connsiteY0" fmla="*/ 48400 h 180473"/>
                <a:gd name="connsiteX1" fmla="*/ 123870 w 180473"/>
                <a:gd name="connsiteY1" fmla="*/ 43478 h 180473"/>
                <a:gd name="connsiteX2" fmla="*/ 182114 w 180473"/>
                <a:gd name="connsiteY2" fmla="*/ 67267 h 180473"/>
                <a:gd name="connsiteX3" fmla="*/ 182114 w 180473"/>
                <a:gd name="connsiteY3" fmla="*/ 67267 h 180473"/>
                <a:gd name="connsiteX4" fmla="*/ 66447 w 180473"/>
                <a:gd name="connsiteY4" fmla="*/ 182935 h 180473"/>
                <a:gd name="connsiteX5" fmla="*/ 42657 w 180473"/>
                <a:gd name="connsiteY5" fmla="*/ 124691 h 180473"/>
                <a:gd name="connsiteX6" fmla="*/ 47579 w 180473"/>
                <a:gd name="connsiteY6" fmla="*/ 96800 h 180473"/>
                <a:gd name="connsiteX7" fmla="*/ 4922 w 180473"/>
                <a:gd name="connsiteY7" fmla="*/ 54142 h 180473"/>
                <a:gd name="connsiteX8" fmla="*/ 4922 w 180473"/>
                <a:gd name="connsiteY8" fmla="*/ 31173 h 180473"/>
                <a:gd name="connsiteX9" fmla="*/ 31173 w 180473"/>
                <a:gd name="connsiteY9" fmla="*/ 4922 h 180473"/>
                <a:gd name="connsiteX10" fmla="*/ 54142 w 180473"/>
                <a:gd name="connsiteY10" fmla="*/ 4922 h 180473"/>
                <a:gd name="connsiteX11" fmla="*/ 95979 w 180473"/>
                <a:gd name="connsiteY11" fmla="*/ 48400 h 18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473" h="180473">
                  <a:moveTo>
                    <a:pt x="95979" y="48400"/>
                  </a:moveTo>
                  <a:cubicBezTo>
                    <a:pt x="105003" y="45119"/>
                    <a:pt x="114026" y="43478"/>
                    <a:pt x="123870" y="43478"/>
                  </a:cubicBezTo>
                  <a:cubicBezTo>
                    <a:pt x="146840" y="43478"/>
                    <a:pt x="167348" y="52502"/>
                    <a:pt x="182114" y="67267"/>
                  </a:cubicBezTo>
                  <a:lnTo>
                    <a:pt x="182114" y="67267"/>
                  </a:lnTo>
                  <a:lnTo>
                    <a:pt x="66447" y="182935"/>
                  </a:lnTo>
                  <a:cubicBezTo>
                    <a:pt x="51681" y="168169"/>
                    <a:pt x="42657" y="147660"/>
                    <a:pt x="42657" y="124691"/>
                  </a:cubicBezTo>
                  <a:cubicBezTo>
                    <a:pt x="42657" y="114847"/>
                    <a:pt x="44298" y="105823"/>
                    <a:pt x="47579" y="96800"/>
                  </a:cubicBezTo>
                  <a:lnTo>
                    <a:pt x="4922" y="54142"/>
                  </a:lnTo>
                  <a:cubicBezTo>
                    <a:pt x="-1641" y="47579"/>
                    <a:pt x="-1641" y="37735"/>
                    <a:pt x="4922" y="31173"/>
                  </a:cubicBezTo>
                  <a:lnTo>
                    <a:pt x="31173" y="4922"/>
                  </a:lnTo>
                  <a:cubicBezTo>
                    <a:pt x="37735" y="-1641"/>
                    <a:pt x="47579" y="-1641"/>
                    <a:pt x="54142" y="4922"/>
                  </a:cubicBezTo>
                  <a:lnTo>
                    <a:pt x="95979" y="4840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7" name="任意多边形: 形状 198"/>
            <p:cNvSpPr/>
            <p:nvPr/>
          </p:nvSpPr>
          <p:spPr>
            <a:xfrm>
              <a:off x="6877779" y="2291195"/>
              <a:ext cx="49220" cy="49220"/>
            </a:xfrm>
            <a:custGeom>
              <a:avLst/>
              <a:gdLst>
                <a:gd name="connsiteX0" fmla="*/ 44298 w 49220"/>
                <a:gd name="connsiteY0" fmla="*/ 0 h 49220"/>
                <a:gd name="connsiteX1" fmla="*/ 54963 w 49220"/>
                <a:gd name="connsiteY1" fmla="*/ 23790 h 49220"/>
                <a:gd name="connsiteX2" fmla="*/ 23790 w 49220"/>
                <a:gd name="connsiteY2" fmla="*/ 54963 h 49220"/>
                <a:gd name="connsiteX3" fmla="*/ 0 w 49220"/>
                <a:gd name="connsiteY3" fmla="*/ 44298 h 49220"/>
                <a:gd name="connsiteX4" fmla="*/ 44298 w 49220"/>
                <a:gd name="connsiteY4" fmla="*/ 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4298" y="0"/>
                  </a:moveTo>
                  <a:cubicBezTo>
                    <a:pt x="50861" y="5742"/>
                    <a:pt x="54963" y="13946"/>
                    <a:pt x="54963" y="23790"/>
                  </a:cubicBezTo>
                  <a:cubicBezTo>
                    <a:pt x="54963" y="41017"/>
                    <a:pt x="41017" y="54963"/>
                    <a:pt x="23790" y="54963"/>
                  </a:cubicBezTo>
                  <a:cubicBezTo>
                    <a:pt x="14766" y="54963"/>
                    <a:pt x="5742" y="50861"/>
                    <a:pt x="0" y="44298"/>
                  </a:cubicBezTo>
                  <a:lnTo>
                    <a:pt x="44298" y="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38" name="任意多边形: 形状 199"/>
            <p:cNvSpPr/>
            <p:nvPr/>
          </p:nvSpPr>
          <p:spPr>
            <a:xfrm>
              <a:off x="6670234" y="2337955"/>
              <a:ext cx="49220" cy="49220"/>
            </a:xfrm>
            <a:custGeom>
              <a:avLst/>
              <a:gdLst>
                <a:gd name="connsiteX0" fmla="*/ 49220 w 49220"/>
                <a:gd name="connsiteY0" fmla="*/ 24610 h 49220"/>
                <a:gd name="connsiteX1" fmla="*/ 24610 w 49220"/>
                <a:gd name="connsiteY1" fmla="*/ 49220 h 49220"/>
                <a:gd name="connsiteX2" fmla="*/ 0 w 49220"/>
                <a:gd name="connsiteY2" fmla="*/ 24610 h 49220"/>
                <a:gd name="connsiteX3" fmla="*/ 24610 w 49220"/>
                <a:gd name="connsiteY3" fmla="*/ 0 h 49220"/>
                <a:gd name="connsiteX4" fmla="*/ 49220 w 49220"/>
                <a:gd name="connsiteY4" fmla="*/ 2461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9220" y="24610"/>
                  </a:moveTo>
                  <a:cubicBezTo>
                    <a:pt x="49220" y="38202"/>
                    <a:pt x="38202" y="49220"/>
                    <a:pt x="24610" y="49220"/>
                  </a:cubicBezTo>
                  <a:cubicBezTo>
                    <a:pt x="11018" y="49220"/>
                    <a:pt x="0" y="38202"/>
                    <a:pt x="0" y="24610"/>
                  </a:cubicBezTo>
                  <a:cubicBezTo>
                    <a:pt x="0" y="11018"/>
                    <a:pt x="11018" y="0"/>
                    <a:pt x="24610" y="0"/>
                  </a:cubicBezTo>
                  <a:cubicBezTo>
                    <a:pt x="38202" y="0"/>
                    <a:pt x="49220" y="11018"/>
                    <a:pt x="49220" y="2461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39" name="组合 194"/>
          <p:cNvGrpSpPr/>
          <p:nvPr/>
        </p:nvGrpSpPr>
        <p:grpSpPr>
          <a:xfrm>
            <a:off x="809121" y="4325838"/>
            <a:ext cx="286297" cy="314188"/>
            <a:chOff x="6670234" y="2187833"/>
            <a:chExt cx="286297" cy="314188"/>
          </a:xfrm>
        </p:grpSpPr>
        <p:sp>
          <p:nvSpPr>
            <p:cNvPr id="40" name="任意多边形: 形状 195"/>
            <p:cNvSpPr/>
            <p:nvPr/>
          </p:nvSpPr>
          <p:spPr>
            <a:xfrm>
              <a:off x="6703047" y="2469208"/>
              <a:ext cx="196880" cy="32813"/>
            </a:xfrm>
            <a:custGeom>
              <a:avLst/>
              <a:gdLst>
                <a:gd name="connsiteX0" fmla="*/ 98440 w 196880"/>
                <a:gd name="connsiteY0" fmla="*/ 0 h 32813"/>
                <a:gd name="connsiteX1" fmla="*/ 98440 w 196880"/>
                <a:gd name="connsiteY1" fmla="*/ 0 h 32813"/>
                <a:gd name="connsiteX2" fmla="*/ 196880 w 196880"/>
                <a:gd name="connsiteY2" fmla="*/ 16407 h 32813"/>
                <a:gd name="connsiteX3" fmla="*/ 196880 w 196880"/>
                <a:gd name="connsiteY3" fmla="*/ 16407 h 32813"/>
                <a:gd name="connsiteX4" fmla="*/ 98440 w 196880"/>
                <a:gd name="connsiteY4" fmla="*/ 32813 h 32813"/>
                <a:gd name="connsiteX5" fmla="*/ 98440 w 196880"/>
                <a:gd name="connsiteY5" fmla="*/ 32813 h 32813"/>
                <a:gd name="connsiteX6" fmla="*/ 0 w 196880"/>
                <a:gd name="connsiteY6" fmla="*/ 16407 h 32813"/>
                <a:gd name="connsiteX7" fmla="*/ 0 w 196880"/>
                <a:gd name="connsiteY7" fmla="*/ 16407 h 32813"/>
                <a:gd name="connsiteX8" fmla="*/ 98440 w 19688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80" h="32813">
                  <a:moveTo>
                    <a:pt x="98440" y="0"/>
                  </a:moveTo>
                  <a:lnTo>
                    <a:pt x="98440" y="0"/>
                  </a:lnTo>
                  <a:cubicBezTo>
                    <a:pt x="152582" y="0"/>
                    <a:pt x="196880" y="7383"/>
                    <a:pt x="196880" y="16407"/>
                  </a:cubicBezTo>
                  <a:lnTo>
                    <a:pt x="196880" y="16407"/>
                  </a:lnTo>
                  <a:cubicBezTo>
                    <a:pt x="196880" y="25430"/>
                    <a:pt x="152582" y="32813"/>
                    <a:pt x="98440" y="32813"/>
                  </a:cubicBezTo>
                  <a:lnTo>
                    <a:pt x="98440" y="32813"/>
                  </a:lnTo>
                  <a:cubicBezTo>
                    <a:pt x="44298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44298" y="0"/>
                    <a:pt x="98440" y="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1" name="任意多边形: 形状 196"/>
            <p:cNvSpPr/>
            <p:nvPr/>
          </p:nvSpPr>
          <p:spPr>
            <a:xfrm>
              <a:off x="6711251" y="2255921"/>
              <a:ext cx="90237" cy="213287"/>
            </a:xfrm>
            <a:custGeom>
              <a:avLst/>
              <a:gdLst>
                <a:gd name="connsiteX0" fmla="*/ 90237 w 90236"/>
                <a:gd name="connsiteY0" fmla="*/ 0 h 213287"/>
                <a:gd name="connsiteX1" fmla="*/ 0 w 90236"/>
                <a:gd name="connsiteY1" fmla="*/ 90237 h 213287"/>
                <a:gd name="connsiteX2" fmla="*/ 0 w 90236"/>
                <a:gd name="connsiteY2" fmla="*/ 123050 h 213287"/>
                <a:gd name="connsiteX3" fmla="*/ 90237 w 90236"/>
                <a:gd name="connsiteY3" fmla="*/ 213287 h 21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36" h="213287">
                  <a:moveTo>
                    <a:pt x="90237" y="0"/>
                  </a:moveTo>
                  <a:lnTo>
                    <a:pt x="0" y="90237"/>
                  </a:lnTo>
                  <a:moveTo>
                    <a:pt x="0" y="123050"/>
                  </a:moveTo>
                  <a:lnTo>
                    <a:pt x="90237" y="213287"/>
                  </a:lnTo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2" name="任意多边形: 形状 197"/>
            <p:cNvSpPr/>
            <p:nvPr/>
          </p:nvSpPr>
          <p:spPr>
            <a:xfrm>
              <a:off x="6776057" y="2187833"/>
              <a:ext cx="180474" cy="180474"/>
            </a:xfrm>
            <a:custGeom>
              <a:avLst/>
              <a:gdLst>
                <a:gd name="connsiteX0" fmla="*/ 95979 w 180473"/>
                <a:gd name="connsiteY0" fmla="*/ 48400 h 180473"/>
                <a:gd name="connsiteX1" fmla="*/ 123870 w 180473"/>
                <a:gd name="connsiteY1" fmla="*/ 43478 h 180473"/>
                <a:gd name="connsiteX2" fmla="*/ 182114 w 180473"/>
                <a:gd name="connsiteY2" fmla="*/ 67267 h 180473"/>
                <a:gd name="connsiteX3" fmla="*/ 182114 w 180473"/>
                <a:gd name="connsiteY3" fmla="*/ 67267 h 180473"/>
                <a:gd name="connsiteX4" fmla="*/ 66447 w 180473"/>
                <a:gd name="connsiteY4" fmla="*/ 182935 h 180473"/>
                <a:gd name="connsiteX5" fmla="*/ 42657 w 180473"/>
                <a:gd name="connsiteY5" fmla="*/ 124691 h 180473"/>
                <a:gd name="connsiteX6" fmla="*/ 47579 w 180473"/>
                <a:gd name="connsiteY6" fmla="*/ 96800 h 180473"/>
                <a:gd name="connsiteX7" fmla="*/ 4922 w 180473"/>
                <a:gd name="connsiteY7" fmla="*/ 54142 h 180473"/>
                <a:gd name="connsiteX8" fmla="*/ 4922 w 180473"/>
                <a:gd name="connsiteY8" fmla="*/ 31173 h 180473"/>
                <a:gd name="connsiteX9" fmla="*/ 31173 w 180473"/>
                <a:gd name="connsiteY9" fmla="*/ 4922 h 180473"/>
                <a:gd name="connsiteX10" fmla="*/ 54142 w 180473"/>
                <a:gd name="connsiteY10" fmla="*/ 4922 h 180473"/>
                <a:gd name="connsiteX11" fmla="*/ 95979 w 180473"/>
                <a:gd name="connsiteY11" fmla="*/ 48400 h 18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473" h="180473">
                  <a:moveTo>
                    <a:pt x="95979" y="48400"/>
                  </a:moveTo>
                  <a:cubicBezTo>
                    <a:pt x="105003" y="45119"/>
                    <a:pt x="114026" y="43478"/>
                    <a:pt x="123870" y="43478"/>
                  </a:cubicBezTo>
                  <a:cubicBezTo>
                    <a:pt x="146840" y="43478"/>
                    <a:pt x="167348" y="52502"/>
                    <a:pt x="182114" y="67267"/>
                  </a:cubicBezTo>
                  <a:lnTo>
                    <a:pt x="182114" y="67267"/>
                  </a:lnTo>
                  <a:lnTo>
                    <a:pt x="66447" y="182935"/>
                  </a:lnTo>
                  <a:cubicBezTo>
                    <a:pt x="51681" y="168169"/>
                    <a:pt x="42657" y="147660"/>
                    <a:pt x="42657" y="124691"/>
                  </a:cubicBezTo>
                  <a:cubicBezTo>
                    <a:pt x="42657" y="114847"/>
                    <a:pt x="44298" y="105823"/>
                    <a:pt x="47579" y="96800"/>
                  </a:cubicBezTo>
                  <a:lnTo>
                    <a:pt x="4922" y="54142"/>
                  </a:lnTo>
                  <a:cubicBezTo>
                    <a:pt x="-1641" y="47579"/>
                    <a:pt x="-1641" y="37735"/>
                    <a:pt x="4922" y="31173"/>
                  </a:cubicBezTo>
                  <a:lnTo>
                    <a:pt x="31173" y="4922"/>
                  </a:lnTo>
                  <a:cubicBezTo>
                    <a:pt x="37735" y="-1641"/>
                    <a:pt x="47579" y="-1641"/>
                    <a:pt x="54142" y="4922"/>
                  </a:cubicBezTo>
                  <a:lnTo>
                    <a:pt x="95979" y="4840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3" name="任意多边形: 形状 198"/>
            <p:cNvSpPr/>
            <p:nvPr/>
          </p:nvSpPr>
          <p:spPr>
            <a:xfrm>
              <a:off x="6877779" y="2291195"/>
              <a:ext cx="49220" cy="49220"/>
            </a:xfrm>
            <a:custGeom>
              <a:avLst/>
              <a:gdLst>
                <a:gd name="connsiteX0" fmla="*/ 44298 w 49220"/>
                <a:gd name="connsiteY0" fmla="*/ 0 h 49220"/>
                <a:gd name="connsiteX1" fmla="*/ 54963 w 49220"/>
                <a:gd name="connsiteY1" fmla="*/ 23790 h 49220"/>
                <a:gd name="connsiteX2" fmla="*/ 23790 w 49220"/>
                <a:gd name="connsiteY2" fmla="*/ 54963 h 49220"/>
                <a:gd name="connsiteX3" fmla="*/ 0 w 49220"/>
                <a:gd name="connsiteY3" fmla="*/ 44298 h 49220"/>
                <a:gd name="connsiteX4" fmla="*/ 44298 w 49220"/>
                <a:gd name="connsiteY4" fmla="*/ 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4298" y="0"/>
                  </a:moveTo>
                  <a:cubicBezTo>
                    <a:pt x="50861" y="5742"/>
                    <a:pt x="54963" y="13946"/>
                    <a:pt x="54963" y="23790"/>
                  </a:cubicBezTo>
                  <a:cubicBezTo>
                    <a:pt x="54963" y="41017"/>
                    <a:pt x="41017" y="54963"/>
                    <a:pt x="23790" y="54963"/>
                  </a:cubicBezTo>
                  <a:cubicBezTo>
                    <a:pt x="14766" y="54963"/>
                    <a:pt x="5742" y="50861"/>
                    <a:pt x="0" y="44298"/>
                  </a:cubicBezTo>
                  <a:lnTo>
                    <a:pt x="44298" y="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4" name="任意多边形: 形状 199"/>
            <p:cNvSpPr/>
            <p:nvPr/>
          </p:nvSpPr>
          <p:spPr>
            <a:xfrm>
              <a:off x="6670234" y="2337955"/>
              <a:ext cx="49220" cy="49220"/>
            </a:xfrm>
            <a:custGeom>
              <a:avLst/>
              <a:gdLst>
                <a:gd name="connsiteX0" fmla="*/ 49220 w 49220"/>
                <a:gd name="connsiteY0" fmla="*/ 24610 h 49220"/>
                <a:gd name="connsiteX1" fmla="*/ 24610 w 49220"/>
                <a:gd name="connsiteY1" fmla="*/ 49220 h 49220"/>
                <a:gd name="connsiteX2" fmla="*/ 0 w 49220"/>
                <a:gd name="connsiteY2" fmla="*/ 24610 h 49220"/>
                <a:gd name="connsiteX3" fmla="*/ 24610 w 49220"/>
                <a:gd name="connsiteY3" fmla="*/ 0 h 49220"/>
                <a:gd name="connsiteX4" fmla="*/ 49220 w 49220"/>
                <a:gd name="connsiteY4" fmla="*/ 2461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9220" y="24610"/>
                  </a:moveTo>
                  <a:cubicBezTo>
                    <a:pt x="49220" y="38202"/>
                    <a:pt x="38202" y="49220"/>
                    <a:pt x="24610" y="49220"/>
                  </a:cubicBezTo>
                  <a:cubicBezTo>
                    <a:pt x="11018" y="49220"/>
                    <a:pt x="0" y="38202"/>
                    <a:pt x="0" y="24610"/>
                  </a:cubicBezTo>
                  <a:cubicBezTo>
                    <a:pt x="0" y="11018"/>
                    <a:pt x="11018" y="0"/>
                    <a:pt x="24610" y="0"/>
                  </a:cubicBezTo>
                  <a:cubicBezTo>
                    <a:pt x="38202" y="0"/>
                    <a:pt x="49220" y="11018"/>
                    <a:pt x="49220" y="2461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45" name="组合 194"/>
          <p:cNvGrpSpPr/>
          <p:nvPr/>
        </p:nvGrpSpPr>
        <p:grpSpPr>
          <a:xfrm>
            <a:off x="768481" y="5355808"/>
            <a:ext cx="286297" cy="314188"/>
            <a:chOff x="6670234" y="2187833"/>
            <a:chExt cx="286297" cy="314188"/>
          </a:xfrm>
        </p:grpSpPr>
        <p:sp>
          <p:nvSpPr>
            <p:cNvPr id="46" name="任意多边形: 形状 195"/>
            <p:cNvSpPr/>
            <p:nvPr/>
          </p:nvSpPr>
          <p:spPr>
            <a:xfrm>
              <a:off x="6703047" y="2469208"/>
              <a:ext cx="196880" cy="32813"/>
            </a:xfrm>
            <a:custGeom>
              <a:avLst/>
              <a:gdLst>
                <a:gd name="connsiteX0" fmla="*/ 98440 w 196880"/>
                <a:gd name="connsiteY0" fmla="*/ 0 h 32813"/>
                <a:gd name="connsiteX1" fmla="*/ 98440 w 196880"/>
                <a:gd name="connsiteY1" fmla="*/ 0 h 32813"/>
                <a:gd name="connsiteX2" fmla="*/ 196880 w 196880"/>
                <a:gd name="connsiteY2" fmla="*/ 16407 h 32813"/>
                <a:gd name="connsiteX3" fmla="*/ 196880 w 196880"/>
                <a:gd name="connsiteY3" fmla="*/ 16407 h 32813"/>
                <a:gd name="connsiteX4" fmla="*/ 98440 w 196880"/>
                <a:gd name="connsiteY4" fmla="*/ 32813 h 32813"/>
                <a:gd name="connsiteX5" fmla="*/ 98440 w 196880"/>
                <a:gd name="connsiteY5" fmla="*/ 32813 h 32813"/>
                <a:gd name="connsiteX6" fmla="*/ 0 w 196880"/>
                <a:gd name="connsiteY6" fmla="*/ 16407 h 32813"/>
                <a:gd name="connsiteX7" fmla="*/ 0 w 196880"/>
                <a:gd name="connsiteY7" fmla="*/ 16407 h 32813"/>
                <a:gd name="connsiteX8" fmla="*/ 98440 w 19688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80" h="32813">
                  <a:moveTo>
                    <a:pt x="98440" y="0"/>
                  </a:moveTo>
                  <a:lnTo>
                    <a:pt x="98440" y="0"/>
                  </a:lnTo>
                  <a:cubicBezTo>
                    <a:pt x="152582" y="0"/>
                    <a:pt x="196880" y="7383"/>
                    <a:pt x="196880" y="16407"/>
                  </a:cubicBezTo>
                  <a:lnTo>
                    <a:pt x="196880" y="16407"/>
                  </a:lnTo>
                  <a:cubicBezTo>
                    <a:pt x="196880" y="25430"/>
                    <a:pt x="152582" y="32813"/>
                    <a:pt x="98440" y="32813"/>
                  </a:cubicBezTo>
                  <a:lnTo>
                    <a:pt x="98440" y="32813"/>
                  </a:lnTo>
                  <a:cubicBezTo>
                    <a:pt x="44298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44298" y="0"/>
                    <a:pt x="98440" y="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7" name="任意多边形: 形状 196"/>
            <p:cNvSpPr/>
            <p:nvPr/>
          </p:nvSpPr>
          <p:spPr>
            <a:xfrm>
              <a:off x="6711251" y="2255921"/>
              <a:ext cx="90237" cy="213287"/>
            </a:xfrm>
            <a:custGeom>
              <a:avLst/>
              <a:gdLst>
                <a:gd name="connsiteX0" fmla="*/ 90237 w 90236"/>
                <a:gd name="connsiteY0" fmla="*/ 0 h 213287"/>
                <a:gd name="connsiteX1" fmla="*/ 0 w 90236"/>
                <a:gd name="connsiteY1" fmla="*/ 90237 h 213287"/>
                <a:gd name="connsiteX2" fmla="*/ 0 w 90236"/>
                <a:gd name="connsiteY2" fmla="*/ 123050 h 213287"/>
                <a:gd name="connsiteX3" fmla="*/ 90237 w 90236"/>
                <a:gd name="connsiteY3" fmla="*/ 213287 h 21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36" h="213287">
                  <a:moveTo>
                    <a:pt x="90237" y="0"/>
                  </a:moveTo>
                  <a:lnTo>
                    <a:pt x="0" y="90237"/>
                  </a:lnTo>
                  <a:moveTo>
                    <a:pt x="0" y="123050"/>
                  </a:moveTo>
                  <a:lnTo>
                    <a:pt x="90237" y="213287"/>
                  </a:lnTo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8" name="任意多边形: 形状 197"/>
            <p:cNvSpPr/>
            <p:nvPr/>
          </p:nvSpPr>
          <p:spPr>
            <a:xfrm>
              <a:off x="6776057" y="2187833"/>
              <a:ext cx="180474" cy="180474"/>
            </a:xfrm>
            <a:custGeom>
              <a:avLst/>
              <a:gdLst>
                <a:gd name="connsiteX0" fmla="*/ 95979 w 180473"/>
                <a:gd name="connsiteY0" fmla="*/ 48400 h 180473"/>
                <a:gd name="connsiteX1" fmla="*/ 123870 w 180473"/>
                <a:gd name="connsiteY1" fmla="*/ 43478 h 180473"/>
                <a:gd name="connsiteX2" fmla="*/ 182114 w 180473"/>
                <a:gd name="connsiteY2" fmla="*/ 67267 h 180473"/>
                <a:gd name="connsiteX3" fmla="*/ 182114 w 180473"/>
                <a:gd name="connsiteY3" fmla="*/ 67267 h 180473"/>
                <a:gd name="connsiteX4" fmla="*/ 66447 w 180473"/>
                <a:gd name="connsiteY4" fmla="*/ 182935 h 180473"/>
                <a:gd name="connsiteX5" fmla="*/ 42657 w 180473"/>
                <a:gd name="connsiteY5" fmla="*/ 124691 h 180473"/>
                <a:gd name="connsiteX6" fmla="*/ 47579 w 180473"/>
                <a:gd name="connsiteY6" fmla="*/ 96800 h 180473"/>
                <a:gd name="connsiteX7" fmla="*/ 4922 w 180473"/>
                <a:gd name="connsiteY7" fmla="*/ 54142 h 180473"/>
                <a:gd name="connsiteX8" fmla="*/ 4922 w 180473"/>
                <a:gd name="connsiteY8" fmla="*/ 31173 h 180473"/>
                <a:gd name="connsiteX9" fmla="*/ 31173 w 180473"/>
                <a:gd name="connsiteY9" fmla="*/ 4922 h 180473"/>
                <a:gd name="connsiteX10" fmla="*/ 54142 w 180473"/>
                <a:gd name="connsiteY10" fmla="*/ 4922 h 180473"/>
                <a:gd name="connsiteX11" fmla="*/ 95979 w 180473"/>
                <a:gd name="connsiteY11" fmla="*/ 48400 h 18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473" h="180473">
                  <a:moveTo>
                    <a:pt x="95979" y="48400"/>
                  </a:moveTo>
                  <a:cubicBezTo>
                    <a:pt x="105003" y="45119"/>
                    <a:pt x="114026" y="43478"/>
                    <a:pt x="123870" y="43478"/>
                  </a:cubicBezTo>
                  <a:cubicBezTo>
                    <a:pt x="146840" y="43478"/>
                    <a:pt x="167348" y="52502"/>
                    <a:pt x="182114" y="67267"/>
                  </a:cubicBezTo>
                  <a:lnTo>
                    <a:pt x="182114" y="67267"/>
                  </a:lnTo>
                  <a:lnTo>
                    <a:pt x="66447" y="182935"/>
                  </a:lnTo>
                  <a:cubicBezTo>
                    <a:pt x="51681" y="168169"/>
                    <a:pt x="42657" y="147660"/>
                    <a:pt x="42657" y="124691"/>
                  </a:cubicBezTo>
                  <a:cubicBezTo>
                    <a:pt x="42657" y="114847"/>
                    <a:pt x="44298" y="105823"/>
                    <a:pt x="47579" y="96800"/>
                  </a:cubicBezTo>
                  <a:lnTo>
                    <a:pt x="4922" y="54142"/>
                  </a:lnTo>
                  <a:cubicBezTo>
                    <a:pt x="-1641" y="47579"/>
                    <a:pt x="-1641" y="37735"/>
                    <a:pt x="4922" y="31173"/>
                  </a:cubicBezTo>
                  <a:lnTo>
                    <a:pt x="31173" y="4922"/>
                  </a:lnTo>
                  <a:cubicBezTo>
                    <a:pt x="37735" y="-1641"/>
                    <a:pt x="47579" y="-1641"/>
                    <a:pt x="54142" y="4922"/>
                  </a:cubicBezTo>
                  <a:lnTo>
                    <a:pt x="95979" y="4840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9" name="任意多边形: 形状 198"/>
            <p:cNvSpPr/>
            <p:nvPr/>
          </p:nvSpPr>
          <p:spPr>
            <a:xfrm>
              <a:off x="6877779" y="2291195"/>
              <a:ext cx="49220" cy="49220"/>
            </a:xfrm>
            <a:custGeom>
              <a:avLst/>
              <a:gdLst>
                <a:gd name="connsiteX0" fmla="*/ 44298 w 49220"/>
                <a:gd name="connsiteY0" fmla="*/ 0 h 49220"/>
                <a:gd name="connsiteX1" fmla="*/ 54963 w 49220"/>
                <a:gd name="connsiteY1" fmla="*/ 23790 h 49220"/>
                <a:gd name="connsiteX2" fmla="*/ 23790 w 49220"/>
                <a:gd name="connsiteY2" fmla="*/ 54963 h 49220"/>
                <a:gd name="connsiteX3" fmla="*/ 0 w 49220"/>
                <a:gd name="connsiteY3" fmla="*/ 44298 h 49220"/>
                <a:gd name="connsiteX4" fmla="*/ 44298 w 49220"/>
                <a:gd name="connsiteY4" fmla="*/ 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4298" y="0"/>
                  </a:moveTo>
                  <a:cubicBezTo>
                    <a:pt x="50861" y="5742"/>
                    <a:pt x="54963" y="13946"/>
                    <a:pt x="54963" y="23790"/>
                  </a:cubicBezTo>
                  <a:cubicBezTo>
                    <a:pt x="54963" y="41017"/>
                    <a:pt x="41017" y="54963"/>
                    <a:pt x="23790" y="54963"/>
                  </a:cubicBezTo>
                  <a:cubicBezTo>
                    <a:pt x="14766" y="54963"/>
                    <a:pt x="5742" y="50861"/>
                    <a:pt x="0" y="44298"/>
                  </a:cubicBezTo>
                  <a:lnTo>
                    <a:pt x="44298" y="0"/>
                  </a:ln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0" name="任意多边形: 形状 199"/>
            <p:cNvSpPr/>
            <p:nvPr/>
          </p:nvSpPr>
          <p:spPr>
            <a:xfrm>
              <a:off x="6670234" y="2337955"/>
              <a:ext cx="49220" cy="49220"/>
            </a:xfrm>
            <a:custGeom>
              <a:avLst/>
              <a:gdLst>
                <a:gd name="connsiteX0" fmla="*/ 49220 w 49220"/>
                <a:gd name="connsiteY0" fmla="*/ 24610 h 49220"/>
                <a:gd name="connsiteX1" fmla="*/ 24610 w 49220"/>
                <a:gd name="connsiteY1" fmla="*/ 49220 h 49220"/>
                <a:gd name="connsiteX2" fmla="*/ 0 w 49220"/>
                <a:gd name="connsiteY2" fmla="*/ 24610 h 49220"/>
                <a:gd name="connsiteX3" fmla="*/ 24610 w 49220"/>
                <a:gd name="connsiteY3" fmla="*/ 0 h 49220"/>
                <a:gd name="connsiteX4" fmla="*/ 49220 w 49220"/>
                <a:gd name="connsiteY4" fmla="*/ 24610 h 4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20" h="49220">
                  <a:moveTo>
                    <a:pt x="49220" y="24610"/>
                  </a:moveTo>
                  <a:cubicBezTo>
                    <a:pt x="49220" y="38202"/>
                    <a:pt x="38202" y="49220"/>
                    <a:pt x="24610" y="49220"/>
                  </a:cubicBezTo>
                  <a:cubicBezTo>
                    <a:pt x="11018" y="49220"/>
                    <a:pt x="0" y="38202"/>
                    <a:pt x="0" y="24610"/>
                  </a:cubicBezTo>
                  <a:cubicBezTo>
                    <a:pt x="0" y="11018"/>
                    <a:pt x="11018" y="0"/>
                    <a:pt x="24610" y="0"/>
                  </a:cubicBezTo>
                  <a:cubicBezTo>
                    <a:pt x="38202" y="0"/>
                    <a:pt x="49220" y="11018"/>
                    <a:pt x="49220" y="24610"/>
                  </a:cubicBezTo>
                  <a:close/>
                </a:path>
              </a:pathLst>
            </a:custGeom>
            <a:noFill/>
            <a:ln w="16401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9" name="椭圆 158"/>
          <p:cNvSpPr/>
          <p:nvPr/>
        </p:nvSpPr>
        <p:spPr>
          <a:xfrm>
            <a:off x="549501" y="198684"/>
            <a:ext cx="492476" cy="4924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0" name="文本框 159"/>
          <p:cNvSpPr txBox="1"/>
          <p:nvPr/>
        </p:nvSpPr>
        <p:spPr>
          <a:xfrm>
            <a:off x="713740" y="137795"/>
            <a:ext cx="11204575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ru-RU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Оформление подписи документа</a:t>
            </a:r>
            <a:r>
              <a:rPr lang="ru-RU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263525" y="690880"/>
            <a:ext cx="11861165" cy="6200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Документы, направляемые университетом в вышестоящие органы и управления, подписываются ректором, проректорами по поручению ректора.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Документы, направляемые вузом в адрес других организаций, учреждений и предприятий, могут подписываться руководителями структурных подразделений вуза.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Подпись включает: наименование должности лица, подписывающего документ, его собственноручную подпись, инициалы, фамилию. Например: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Проректор по научной работе 		         подпись 		                 	   И.О. Фамилия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Если документ оформлен не на бланке, в наименование должности включается наименование организации. Например: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</a:t>
            </a:r>
            <a:r>
              <a:rPr lang="ru-RU" altLang="en-US" sz="120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Проректор по научной работе </a:t>
            </a:r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СПбГУТ	       </a:t>
            </a:r>
            <a:r>
              <a:rPr lang="ru-RU" altLang="en-US" sz="120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подпись 		                 	   И.О. Фамилия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При подписании документа несколькими должностными лицами, занимающими разное положение, их подписи располагаются одна под другой в последовательности, соответствующей статусу должности. Например: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8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Ректор		      	        подпись		     	   И.О. Фамилия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Главный бухгалтер		        подпись			   И.О. Фамилия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При подписании документа несколькими лицами, равными по должности, но представляющими разные организации, подписи располагают на одном уровне. Например: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Ректор СПбГУТ				Генеральный директор </a:t>
            </a:r>
            <a:r>
              <a:rPr lang="ru-RU" altLang="en-US" sz="120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ООО «Прогресс»</a:t>
            </a:r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r>
              <a:rPr lang="ru-RU" altLang="en-US" sz="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		</a:t>
            </a:r>
            <a:r>
              <a:rPr lang="ru-RU" altLang="en-US" sz="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		</a:t>
            </a:r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_____________И.О. Фамилия                                                    __________________ И.О. Фамилия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В документах, подготовленных комиссией, в подписи указывается статус лица в составе комиссии. Например: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Председатель комиссии		подпись				 И.О. Фамилия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Члены комиссии 		</a:t>
            </a:r>
            <a:r>
              <a:rPr lang="ru-RU" altLang="en-US" sz="120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подпись				 И.О. Фамилия</a:t>
            </a:r>
            <a:endParaRPr lang="ru-RU" altLang="en-US" sz="120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0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      подпись				 И.О. Фамилия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3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Если должностное лицо, подпись которого внесена в проект документа, отсутствует, то документ подписывает лицо, исполняющее его обязанности, или его заместитель. При этом обязательно указывается фактическая должность лица, подписавшего документ и его фамилия. </a:t>
            </a:r>
            <a:endParaRPr lang="ru-RU" altLang="en-US" sz="13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3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sz="8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</a:t>
            </a:r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3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И.о. ректора				подпись				 И.О. Фамилия</a:t>
            </a:r>
            <a:endParaRPr lang="ru-RU" altLang="en-US" sz="13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3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Или</a:t>
            </a:r>
            <a:endParaRPr lang="ru-RU" altLang="en-US" sz="13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3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Исполняющий обязанности</a:t>
            </a:r>
            <a:endParaRPr lang="ru-RU" altLang="en-US" sz="13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3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ректора				подпись 				 И.О. Фамилия</a:t>
            </a:r>
            <a:endParaRPr lang="ru-RU" altLang="en-US" sz="3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3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</a:t>
            </a:r>
            <a:endParaRPr lang="ru-RU" altLang="en-US" sz="3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3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Не допускается проставление косой черты или предлога «за» перед наименованием должности.</a:t>
            </a:r>
            <a:endParaRPr lang="ru-RU" altLang="en-US" sz="13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19" name="组合 310"/>
          <p:cNvGrpSpPr/>
          <p:nvPr/>
        </p:nvGrpSpPr>
        <p:grpSpPr>
          <a:xfrm rot="0">
            <a:off x="246380" y="4065270"/>
            <a:ext cx="164465" cy="257175"/>
            <a:chOff x="8146837" y="2173888"/>
            <a:chExt cx="229694" cy="344540"/>
          </a:xfrm>
        </p:grpSpPr>
        <p:sp>
          <p:nvSpPr>
            <p:cNvPr id="20" name="任意多边形: 形状 311"/>
            <p:cNvSpPr/>
            <p:nvPr/>
          </p:nvSpPr>
          <p:spPr>
            <a:xfrm>
              <a:off x="8146837" y="2173888"/>
              <a:ext cx="229694" cy="278914"/>
            </a:xfrm>
            <a:custGeom>
              <a:avLst/>
              <a:gdLst>
                <a:gd name="connsiteX0" fmla="*/ 164067 w 229693"/>
                <a:gd name="connsiteY0" fmla="*/ 219030 h 278913"/>
                <a:gd name="connsiteX1" fmla="*/ 164067 w 229693"/>
                <a:gd name="connsiteY1" fmla="*/ 262507 h 278913"/>
                <a:gd name="connsiteX2" fmla="*/ 147660 w 229693"/>
                <a:gd name="connsiteY2" fmla="*/ 278914 h 278913"/>
                <a:gd name="connsiteX3" fmla="*/ 82033 w 229693"/>
                <a:gd name="connsiteY3" fmla="*/ 278914 h 278913"/>
                <a:gd name="connsiteX4" fmla="*/ 65627 w 229693"/>
                <a:gd name="connsiteY4" fmla="*/ 262507 h 278913"/>
                <a:gd name="connsiteX5" fmla="*/ 65627 w 229693"/>
                <a:gd name="connsiteY5" fmla="*/ 219030 h 278913"/>
                <a:gd name="connsiteX6" fmla="*/ 0 w 229693"/>
                <a:gd name="connsiteY6" fmla="*/ 114847 h 278913"/>
                <a:gd name="connsiteX7" fmla="*/ 114847 w 229693"/>
                <a:gd name="connsiteY7" fmla="*/ 0 h 278913"/>
                <a:gd name="connsiteX8" fmla="*/ 229694 w 229693"/>
                <a:gd name="connsiteY8" fmla="*/ 114847 h 278913"/>
                <a:gd name="connsiteX9" fmla="*/ 164067 w 229693"/>
                <a:gd name="connsiteY9" fmla="*/ 219030 h 27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693" h="278913">
                  <a:moveTo>
                    <a:pt x="164067" y="219030"/>
                  </a:moveTo>
                  <a:lnTo>
                    <a:pt x="164067" y="262507"/>
                  </a:lnTo>
                  <a:cubicBezTo>
                    <a:pt x="164067" y="271531"/>
                    <a:pt x="156684" y="278914"/>
                    <a:pt x="147660" y="278914"/>
                  </a:cubicBezTo>
                  <a:lnTo>
                    <a:pt x="82033" y="278914"/>
                  </a:lnTo>
                  <a:cubicBezTo>
                    <a:pt x="73010" y="278914"/>
                    <a:pt x="65627" y="271531"/>
                    <a:pt x="65627" y="262507"/>
                  </a:cubicBezTo>
                  <a:lnTo>
                    <a:pt x="65627" y="219030"/>
                  </a:lnTo>
                  <a:cubicBezTo>
                    <a:pt x="27071" y="200982"/>
                    <a:pt x="0" y="160786"/>
                    <a:pt x="0" y="114847"/>
                  </a:cubicBezTo>
                  <a:cubicBezTo>
                    <a:pt x="0" y="51681"/>
                    <a:pt x="51681" y="0"/>
                    <a:pt x="114847" y="0"/>
                  </a:cubicBezTo>
                  <a:cubicBezTo>
                    <a:pt x="178013" y="0"/>
                    <a:pt x="229694" y="51681"/>
                    <a:pt x="229694" y="114847"/>
                  </a:cubicBezTo>
                  <a:cubicBezTo>
                    <a:pt x="229694" y="160786"/>
                    <a:pt x="202623" y="200162"/>
                    <a:pt x="164067" y="21903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1" name="任意多边形: 形状 312"/>
            <p:cNvSpPr/>
            <p:nvPr/>
          </p:nvSpPr>
          <p:spPr>
            <a:xfrm>
              <a:off x="8179650" y="2206701"/>
              <a:ext cx="82033" cy="82033"/>
            </a:xfrm>
            <a:custGeom>
              <a:avLst/>
              <a:gdLst>
                <a:gd name="connsiteX0" fmla="*/ 82033 w 82033"/>
                <a:gd name="connsiteY0" fmla="*/ 0 h 82033"/>
                <a:gd name="connsiteX1" fmla="*/ 0 w 82033"/>
                <a:gd name="connsiteY1" fmla="*/ 82033 h 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33" h="82033">
                  <a:moveTo>
                    <a:pt x="82033" y="0"/>
                  </a:moveTo>
                  <a:cubicBezTo>
                    <a:pt x="36915" y="0"/>
                    <a:pt x="0" y="36915"/>
                    <a:pt x="0" y="82033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2" name="任意多边形: 形状 313"/>
            <p:cNvSpPr/>
            <p:nvPr/>
          </p:nvSpPr>
          <p:spPr>
            <a:xfrm>
              <a:off x="8212464" y="2452801"/>
              <a:ext cx="98440" cy="32813"/>
            </a:xfrm>
            <a:custGeom>
              <a:avLst/>
              <a:gdLst>
                <a:gd name="connsiteX0" fmla="*/ 16407 w 98440"/>
                <a:gd name="connsiteY0" fmla="*/ 0 h 32813"/>
                <a:gd name="connsiteX1" fmla="*/ 82033 w 98440"/>
                <a:gd name="connsiteY1" fmla="*/ 0 h 32813"/>
                <a:gd name="connsiteX2" fmla="*/ 98440 w 98440"/>
                <a:gd name="connsiteY2" fmla="*/ 16407 h 32813"/>
                <a:gd name="connsiteX3" fmla="*/ 98440 w 98440"/>
                <a:gd name="connsiteY3" fmla="*/ 16407 h 32813"/>
                <a:gd name="connsiteX4" fmla="*/ 82033 w 98440"/>
                <a:gd name="connsiteY4" fmla="*/ 32813 h 32813"/>
                <a:gd name="connsiteX5" fmla="*/ 16407 w 98440"/>
                <a:gd name="connsiteY5" fmla="*/ 32813 h 32813"/>
                <a:gd name="connsiteX6" fmla="*/ 0 w 98440"/>
                <a:gd name="connsiteY6" fmla="*/ 16407 h 32813"/>
                <a:gd name="connsiteX7" fmla="*/ 0 w 98440"/>
                <a:gd name="connsiteY7" fmla="*/ 16407 h 32813"/>
                <a:gd name="connsiteX8" fmla="*/ 16407 w 9844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40" h="32813">
                  <a:moveTo>
                    <a:pt x="16407" y="0"/>
                  </a:moveTo>
                  <a:lnTo>
                    <a:pt x="82033" y="0"/>
                  </a:lnTo>
                  <a:cubicBezTo>
                    <a:pt x="91057" y="0"/>
                    <a:pt x="98440" y="7383"/>
                    <a:pt x="98440" y="16407"/>
                  </a:cubicBezTo>
                  <a:lnTo>
                    <a:pt x="98440" y="16407"/>
                  </a:lnTo>
                  <a:cubicBezTo>
                    <a:pt x="98440" y="25430"/>
                    <a:pt x="91057" y="32813"/>
                    <a:pt x="82033" y="32813"/>
                  </a:cubicBezTo>
                  <a:lnTo>
                    <a:pt x="16407" y="32813"/>
                  </a:lnTo>
                  <a:cubicBezTo>
                    <a:pt x="7383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7383" y="0"/>
                    <a:pt x="16407" y="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23" name="任意多边形: 形状 314"/>
            <p:cNvSpPr/>
            <p:nvPr/>
          </p:nvSpPr>
          <p:spPr>
            <a:xfrm>
              <a:off x="8237074" y="2493818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39" name="组合 310"/>
          <p:cNvGrpSpPr/>
          <p:nvPr/>
        </p:nvGrpSpPr>
        <p:grpSpPr>
          <a:xfrm rot="0">
            <a:off x="246380" y="2178050"/>
            <a:ext cx="164465" cy="257175"/>
            <a:chOff x="8146837" y="2173888"/>
            <a:chExt cx="229694" cy="344540"/>
          </a:xfrm>
        </p:grpSpPr>
        <p:sp>
          <p:nvSpPr>
            <p:cNvPr id="40" name="任意多边形: 形状 311"/>
            <p:cNvSpPr/>
            <p:nvPr/>
          </p:nvSpPr>
          <p:spPr>
            <a:xfrm>
              <a:off x="8146837" y="2173888"/>
              <a:ext cx="229694" cy="278914"/>
            </a:xfrm>
            <a:custGeom>
              <a:avLst/>
              <a:gdLst>
                <a:gd name="connsiteX0" fmla="*/ 164067 w 229693"/>
                <a:gd name="connsiteY0" fmla="*/ 219030 h 278913"/>
                <a:gd name="connsiteX1" fmla="*/ 164067 w 229693"/>
                <a:gd name="connsiteY1" fmla="*/ 262507 h 278913"/>
                <a:gd name="connsiteX2" fmla="*/ 147660 w 229693"/>
                <a:gd name="connsiteY2" fmla="*/ 278914 h 278913"/>
                <a:gd name="connsiteX3" fmla="*/ 82033 w 229693"/>
                <a:gd name="connsiteY3" fmla="*/ 278914 h 278913"/>
                <a:gd name="connsiteX4" fmla="*/ 65627 w 229693"/>
                <a:gd name="connsiteY4" fmla="*/ 262507 h 278913"/>
                <a:gd name="connsiteX5" fmla="*/ 65627 w 229693"/>
                <a:gd name="connsiteY5" fmla="*/ 219030 h 278913"/>
                <a:gd name="connsiteX6" fmla="*/ 0 w 229693"/>
                <a:gd name="connsiteY6" fmla="*/ 114847 h 278913"/>
                <a:gd name="connsiteX7" fmla="*/ 114847 w 229693"/>
                <a:gd name="connsiteY7" fmla="*/ 0 h 278913"/>
                <a:gd name="connsiteX8" fmla="*/ 229694 w 229693"/>
                <a:gd name="connsiteY8" fmla="*/ 114847 h 278913"/>
                <a:gd name="connsiteX9" fmla="*/ 164067 w 229693"/>
                <a:gd name="connsiteY9" fmla="*/ 219030 h 27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693" h="278913">
                  <a:moveTo>
                    <a:pt x="164067" y="219030"/>
                  </a:moveTo>
                  <a:lnTo>
                    <a:pt x="164067" y="262507"/>
                  </a:lnTo>
                  <a:cubicBezTo>
                    <a:pt x="164067" y="271531"/>
                    <a:pt x="156684" y="278914"/>
                    <a:pt x="147660" y="278914"/>
                  </a:cubicBezTo>
                  <a:lnTo>
                    <a:pt x="82033" y="278914"/>
                  </a:lnTo>
                  <a:cubicBezTo>
                    <a:pt x="73010" y="278914"/>
                    <a:pt x="65627" y="271531"/>
                    <a:pt x="65627" y="262507"/>
                  </a:cubicBezTo>
                  <a:lnTo>
                    <a:pt x="65627" y="219030"/>
                  </a:lnTo>
                  <a:cubicBezTo>
                    <a:pt x="27071" y="200982"/>
                    <a:pt x="0" y="160786"/>
                    <a:pt x="0" y="114847"/>
                  </a:cubicBezTo>
                  <a:cubicBezTo>
                    <a:pt x="0" y="51681"/>
                    <a:pt x="51681" y="0"/>
                    <a:pt x="114847" y="0"/>
                  </a:cubicBezTo>
                  <a:cubicBezTo>
                    <a:pt x="178013" y="0"/>
                    <a:pt x="229694" y="51681"/>
                    <a:pt x="229694" y="114847"/>
                  </a:cubicBezTo>
                  <a:cubicBezTo>
                    <a:pt x="229694" y="160786"/>
                    <a:pt x="202623" y="200162"/>
                    <a:pt x="164067" y="21903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1" name="任意多边形: 形状 312"/>
            <p:cNvSpPr/>
            <p:nvPr/>
          </p:nvSpPr>
          <p:spPr>
            <a:xfrm>
              <a:off x="8179650" y="2206701"/>
              <a:ext cx="82033" cy="82033"/>
            </a:xfrm>
            <a:custGeom>
              <a:avLst/>
              <a:gdLst>
                <a:gd name="connsiteX0" fmla="*/ 82033 w 82033"/>
                <a:gd name="connsiteY0" fmla="*/ 0 h 82033"/>
                <a:gd name="connsiteX1" fmla="*/ 0 w 82033"/>
                <a:gd name="connsiteY1" fmla="*/ 82033 h 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33" h="82033">
                  <a:moveTo>
                    <a:pt x="82033" y="0"/>
                  </a:moveTo>
                  <a:cubicBezTo>
                    <a:pt x="36915" y="0"/>
                    <a:pt x="0" y="36915"/>
                    <a:pt x="0" y="82033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2" name="任意多边形: 形状 313"/>
            <p:cNvSpPr/>
            <p:nvPr/>
          </p:nvSpPr>
          <p:spPr>
            <a:xfrm>
              <a:off x="8212464" y="2452801"/>
              <a:ext cx="98440" cy="32813"/>
            </a:xfrm>
            <a:custGeom>
              <a:avLst/>
              <a:gdLst>
                <a:gd name="connsiteX0" fmla="*/ 16407 w 98440"/>
                <a:gd name="connsiteY0" fmla="*/ 0 h 32813"/>
                <a:gd name="connsiteX1" fmla="*/ 82033 w 98440"/>
                <a:gd name="connsiteY1" fmla="*/ 0 h 32813"/>
                <a:gd name="connsiteX2" fmla="*/ 98440 w 98440"/>
                <a:gd name="connsiteY2" fmla="*/ 16407 h 32813"/>
                <a:gd name="connsiteX3" fmla="*/ 98440 w 98440"/>
                <a:gd name="connsiteY3" fmla="*/ 16407 h 32813"/>
                <a:gd name="connsiteX4" fmla="*/ 82033 w 98440"/>
                <a:gd name="connsiteY4" fmla="*/ 32813 h 32813"/>
                <a:gd name="connsiteX5" fmla="*/ 16407 w 98440"/>
                <a:gd name="connsiteY5" fmla="*/ 32813 h 32813"/>
                <a:gd name="connsiteX6" fmla="*/ 0 w 98440"/>
                <a:gd name="connsiteY6" fmla="*/ 16407 h 32813"/>
                <a:gd name="connsiteX7" fmla="*/ 0 w 98440"/>
                <a:gd name="connsiteY7" fmla="*/ 16407 h 32813"/>
                <a:gd name="connsiteX8" fmla="*/ 16407 w 9844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40" h="32813">
                  <a:moveTo>
                    <a:pt x="16407" y="0"/>
                  </a:moveTo>
                  <a:lnTo>
                    <a:pt x="82033" y="0"/>
                  </a:lnTo>
                  <a:cubicBezTo>
                    <a:pt x="91057" y="0"/>
                    <a:pt x="98440" y="7383"/>
                    <a:pt x="98440" y="16407"/>
                  </a:cubicBezTo>
                  <a:lnTo>
                    <a:pt x="98440" y="16407"/>
                  </a:lnTo>
                  <a:cubicBezTo>
                    <a:pt x="98440" y="25430"/>
                    <a:pt x="91057" y="32813"/>
                    <a:pt x="82033" y="32813"/>
                  </a:cubicBezTo>
                  <a:lnTo>
                    <a:pt x="16407" y="32813"/>
                  </a:lnTo>
                  <a:cubicBezTo>
                    <a:pt x="7383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7383" y="0"/>
                    <a:pt x="16407" y="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43" name="任意多边形: 形状 314"/>
            <p:cNvSpPr/>
            <p:nvPr/>
          </p:nvSpPr>
          <p:spPr>
            <a:xfrm>
              <a:off x="8237074" y="2493818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54" name="组合 310"/>
          <p:cNvGrpSpPr/>
          <p:nvPr/>
        </p:nvGrpSpPr>
        <p:grpSpPr>
          <a:xfrm rot="0">
            <a:off x="246380" y="5140960"/>
            <a:ext cx="164465" cy="257175"/>
            <a:chOff x="8146837" y="2173888"/>
            <a:chExt cx="229694" cy="344540"/>
          </a:xfrm>
        </p:grpSpPr>
        <p:sp>
          <p:nvSpPr>
            <p:cNvPr id="55" name="任意多边形: 形状 311"/>
            <p:cNvSpPr/>
            <p:nvPr/>
          </p:nvSpPr>
          <p:spPr>
            <a:xfrm>
              <a:off x="8146837" y="2173888"/>
              <a:ext cx="229694" cy="278914"/>
            </a:xfrm>
            <a:custGeom>
              <a:avLst/>
              <a:gdLst>
                <a:gd name="connsiteX0" fmla="*/ 164067 w 229693"/>
                <a:gd name="connsiteY0" fmla="*/ 219030 h 278913"/>
                <a:gd name="connsiteX1" fmla="*/ 164067 w 229693"/>
                <a:gd name="connsiteY1" fmla="*/ 262507 h 278913"/>
                <a:gd name="connsiteX2" fmla="*/ 147660 w 229693"/>
                <a:gd name="connsiteY2" fmla="*/ 278914 h 278913"/>
                <a:gd name="connsiteX3" fmla="*/ 82033 w 229693"/>
                <a:gd name="connsiteY3" fmla="*/ 278914 h 278913"/>
                <a:gd name="connsiteX4" fmla="*/ 65627 w 229693"/>
                <a:gd name="connsiteY4" fmla="*/ 262507 h 278913"/>
                <a:gd name="connsiteX5" fmla="*/ 65627 w 229693"/>
                <a:gd name="connsiteY5" fmla="*/ 219030 h 278913"/>
                <a:gd name="connsiteX6" fmla="*/ 0 w 229693"/>
                <a:gd name="connsiteY6" fmla="*/ 114847 h 278913"/>
                <a:gd name="connsiteX7" fmla="*/ 114847 w 229693"/>
                <a:gd name="connsiteY7" fmla="*/ 0 h 278913"/>
                <a:gd name="connsiteX8" fmla="*/ 229694 w 229693"/>
                <a:gd name="connsiteY8" fmla="*/ 114847 h 278913"/>
                <a:gd name="connsiteX9" fmla="*/ 164067 w 229693"/>
                <a:gd name="connsiteY9" fmla="*/ 219030 h 27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693" h="278913">
                  <a:moveTo>
                    <a:pt x="164067" y="219030"/>
                  </a:moveTo>
                  <a:lnTo>
                    <a:pt x="164067" y="262507"/>
                  </a:lnTo>
                  <a:cubicBezTo>
                    <a:pt x="164067" y="271531"/>
                    <a:pt x="156684" y="278914"/>
                    <a:pt x="147660" y="278914"/>
                  </a:cubicBezTo>
                  <a:lnTo>
                    <a:pt x="82033" y="278914"/>
                  </a:lnTo>
                  <a:cubicBezTo>
                    <a:pt x="73010" y="278914"/>
                    <a:pt x="65627" y="271531"/>
                    <a:pt x="65627" y="262507"/>
                  </a:cubicBezTo>
                  <a:lnTo>
                    <a:pt x="65627" y="219030"/>
                  </a:lnTo>
                  <a:cubicBezTo>
                    <a:pt x="27071" y="200982"/>
                    <a:pt x="0" y="160786"/>
                    <a:pt x="0" y="114847"/>
                  </a:cubicBezTo>
                  <a:cubicBezTo>
                    <a:pt x="0" y="51681"/>
                    <a:pt x="51681" y="0"/>
                    <a:pt x="114847" y="0"/>
                  </a:cubicBezTo>
                  <a:cubicBezTo>
                    <a:pt x="178013" y="0"/>
                    <a:pt x="229694" y="51681"/>
                    <a:pt x="229694" y="114847"/>
                  </a:cubicBezTo>
                  <a:cubicBezTo>
                    <a:pt x="229694" y="160786"/>
                    <a:pt x="202623" y="200162"/>
                    <a:pt x="164067" y="21903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6" name="任意多边形: 形状 312"/>
            <p:cNvSpPr/>
            <p:nvPr/>
          </p:nvSpPr>
          <p:spPr>
            <a:xfrm>
              <a:off x="8179650" y="2206701"/>
              <a:ext cx="82033" cy="82033"/>
            </a:xfrm>
            <a:custGeom>
              <a:avLst/>
              <a:gdLst>
                <a:gd name="connsiteX0" fmla="*/ 82033 w 82033"/>
                <a:gd name="connsiteY0" fmla="*/ 0 h 82033"/>
                <a:gd name="connsiteX1" fmla="*/ 0 w 82033"/>
                <a:gd name="connsiteY1" fmla="*/ 82033 h 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33" h="82033">
                  <a:moveTo>
                    <a:pt x="82033" y="0"/>
                  </a:moveTo>
                  <a:cubicBezTo>
                    <a:pt x="36915" y="0"/>
                    <a:pt x="0" y="36915"/>
                    <a:pt x="0" y="82033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7" name="任意多边形: 形状 313"/>
            <p:cNvSpPr/>
            <p:nvPr/>
          </p:nvSpPr>
          <p:spPr>
            <a:xfrm>
              <a:off x="8212464" y="2452801"/>
              <a:ext cx="98440" cy="32813"/>
            </a:xfrm>
            <a:custGeom>
              <a:avLst/>
              <a:gdLst>
                <a:gd name="connsiteX0" fmla="*/ 16407 w 98440"/>
                <a:gd name="connsiteY0" fmla="*/ 0 h 32813"/>
                <a:gd name="connsiteX1" fmla="*/ 82033 w 98440"/>
                <a:gd name="connsiteY1" fmla="*/ 0 h 32813"/>
                <a:gd name="connsiteX2" fmla="*/ 98440 w 98440"/>
                <a:gd name="connsiteY2" fmla="*/ 16407 h 32813"/>
                <a:gd name="connsiteX3" fmla="*/ 98440 w 98440"/>
                <a:gd name="connsiteY3" fmla="*/ 16407 h 32813"/>
                <a:gd name="connsiteX4" fmla="*/ 82033 w 98440"/>
                <a:gd name="connsiteY4" fmla="*/ 32813 h 32813"/>
                <a:gd name="connsiteX5" fmla="*/ 16407 w 98440"/>
                <a:gd name="connsiteY5" fmla="*/ 32813 h 32813"/>
                <a:gd name="connsiteX6" fmla="*/ 0 w 98440"/>
                <a:gd name="connsiteY6" fmla="*/ 16407 h 32813"/>
                <a:gd name="connsiteX7" fmla="*/ 0 w 98440"/>
                <a:gd name="connsiteY7" fmla="*/ 16407 h 32813"/>
                <a:gd name="connsiteX8" fmla="*/ 16407 w 9844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40" h="32813">
                  <a:moveTo>
                    <a:pt x="16407" y="0"/>
                  </a:moveTo>
                  <a:lnTo>
                    <a:pt x="82033" y="0"/>
                  </a:lnTo>
                  <a:cubicBezTo>
                    <a:pt x="91057" y="0"/>
                    <a:pt x="98440" y="7383"/>
                    <a:pt x="98440" y="16407"/>
                  </a:cubicBezTo>
                  <a:lnTo>
                    <a:pt x="98440" y="16407"/>
                  </a:lnTo>
                  <a:cubicBezTo>
                    <a:pt x="98440" y="25430"/>
                    <a:pt x="91057" y="32813"/>
                    <a:pt x="82033" y="32813"/>
                  </a:cubicBezTo>
                  <a:lnTo>
                    <a:pt x="16407" y="32813"/>
                  </a:lnTo>
                  <a:cubicBezTo>
                    <a:pt x="7383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7383" y="0"/>
                    <a:pt x="16407" y="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8" name="任意多边形: 形状 314"/>
            <p:cNvSpPr/>
            <p:nvPr/>
          </p:nvSpPr>
          <p:spPr>
            <a:xfrm>
              <a:off x="8237074" y="2493818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99" name="组合 310"/>
          <p:cNvGrpSpPr/>
          <p:nvPr/>
        </p:nvGrpSpPr>
        <p:grpSpPr>
          <a:xfrm rot="0">
            <a:off x="246380" y="3195320"/>
            <a:ext cx="164465" cy="257175"/>
            <a:chOff x="8146837" y="2173888"/>
            <a:chExt cx="229694" cy="344540"/>
          </a:xfrm>
        </p:grpSpPr>
        <p:sp>
          <p:nvSpPr>
            <p:cNvPr id="100" name="任意多边形: 形状 311"/>
            <p:cNvSpPr/>
            <p:nvPr/>
          </p:nvSpPr>
          <p:spPr>
            <a:xfrm>
              <a:off x="8146837" y="2173888"/>
              <a:ext cx="229694" cy="278914"/>
            </a:xfrm>
            <a:custGeom>
              <a:avLst/>
              <a:gdLst>
                <a:gd name="connsiteX0" fmla="*/ 164067 w 229693"/>
                <a:gd name="connsiteY0" fmla="*/ 219030 h 278913"/>
                <a:gd name="connsiteX1" fmla="*/ 164067 w 229693"/>
                <a:gd name="connsiteY1" fmla="*/ 262507 h 278913"/>
                <a:gd name="connsiteX2" fmla="*/ 147660 w 229693"/>
                <a:gd name="connsiteY2" fmla="*/ 278914 h 278913"/>
                <a:gd name="connsiteX3" fmla="*/ 82033 w 229693"/>
                <a:gd name="connsiteY3" fmla="*/ 278914 h 278913"/>
                <a:gd name="connsiteX4" fmla="*/ 65627 w 229693"/>
                <a:gd name="connsiteY4" fmla="*/ 262507 h 278913"/>
                <a:gd name="connsiteX5" fmla="*/ 65627 w 229693"/>
                <a:gd name="connsiteY5" fmla="*/ 219030 h 278913"/>
                <a:gd name="connsiteX6" fmla="*/ 0 w 229693"/>
                <a:gd name="connsiteY6" fmla="*/ 114847 h 278913"/>
                <a:gd name="connsiteX7" fmla="*/ 114847 w 229693"/>
                <a:gd name="connsiteY7" fmla="*/ 0 h 278913"/>
                <a:gd name="connsiteX8" fmla="*/ 229694 w 229693"/>
                <a:gd name="connsiteY8" fmla="*/ 114847 h 278913"/>
                <a:gd name="connsiteX9" fmla="*/ 164067 w 229693"/>
                <a:gd name="connsiteY9" fmla="*/ 219030 h 27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693" h="278913">
                  <a:moveTo>
                    <a:pt x="164067" y="219030"/>
                  </a:moveTo>
                  <a:lnTo>
                    <a:pt x="164067" y="262507"/>
                  </a:lnTo>
                  <a:cubicBezTo>
                    <a:pt x="164067" y="271531"/>
                    <a:pt x="156684" y="278914"/>
                    <a:pt x="147660" y="278914"/>
                  </a:cubicBezTo>
                  <a:lnTo>
                    <a:pt x="82033" y="278914"/>
                  </a:lnTo>
                  <a:cubicBezTo>
                    <a:pt x="73010" y="278914"/>
                    <a:pt x="65627" y="271531"/>
                    <a:pt x="65627" y="262507"/>
                  </a:cubicBezTo>
                  <a:lnTo>
                    <a:pt x="65627" y="219030"/>
                  </a:lnTo>
                  <a:cubicBezTo>
                    <a:pt x="27071" y="200982"/>
                    <a:pt x="0" y="160786"/>
                    <a:pt x="0" y="114847"/>
                  </a:cubicBezTo>
                  <a:cubicBezTo>
                    <a:pt x="0" y="51681"/>
                    <a:pt x="51681" y="0"/>
                    <a:pt x="114847" y="0"/>
                  </a:cubicBezTo>
                  <a:cubicBezTo>
                    <a:pt x="178013" y="0"/>
                    <a:pt x="229694" y="51681"/>
                    <a:pt x="229694" y="114847"/>
                  </a:cubicBezTo>
                  <a:cubicBezTo>
                    <a:pt x="229694" y="160786"/>
                    <a:pt x="202623" y="200162"/>
                    <a:pt x="164067" y="21903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1" name="任意多边形: 形状 312"/>
            <p:cNvSpPr/>
            <p:nvPr/>
          </p:nvSpPr>
          <p:spPr>
            <a:xfrm>
              <a:off x="8179650" y="2206701"/>
              <a:ext cx="82033" cy="82033"/>
            </a:xfrm>
            <a:custGeom>
              <a:avLst/>
              <a:gdLst>
                <a:gd name="connsiteX0" fmla="*/ 82033 w 82033"/>
                <a:gd name="connsiteY0" fmla="*/ 0 h 82033"/>
                <a:gd name="connsiteX1" fmla="*/ 0 w 82033"/>
                <a:gd name="connsiteY1" fmla="*/ 82033 h 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33" h="82033">
                  <a:moveTo>
                    <a:pt x="82033" y="0"/>
                  </a:moveTo>
                  <a:cubicBezTo>
                    <a:pt x="36915" y="0"/>
                    <a:pt x="0" y="36915"/>
                    <a:pt x="0" y="82033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2" name="任意多边形: 形状 313"/>
            <p:cNvSpPr/>
            <p:nvPr/>
          </p:nvSpPr>
          <p:spPr>
            <a:xfrm>
              <a:off x="8212464" y="2452801"/>
              <a:ext cx="98440" cy="32813"/>
            </a:xfrm>
            <a:custGeom>
              <a:avLst/>
              <a:gdLst>
                <a:gd name="connsiteX0" fmla="*/ 16407 w 98440"/>
                <a:gd name="connsiteY0" fmla="*/ 0 h 32813"/>
                <a:gd name="connsiteX1" fmla="*/ 82033 w 98440"/>
                <a:gd name="connsiteY1" fmla="*/ 0 h 32813"/>
                <a:gd name="connsiteX2" fmla="*/ 98440 w 98440"/>
                <a:gd name="connsiteY2" fmla="*/ 16407 h 32813"/>
                <a:gd name="connsiteX3" fmla="*/ 98440 w 98440"/>
                <a:gd name="connsiteY3" fmla="*/ 16407 h 32813"/>
                <a:gd name="connsiteX4" fmla="*/ 82033 w 98440"/>
                <a:gd name="connsiteY4" fmla="*/ 32813 h 32813"/>
                <a:gd name="connsiteX5" fmla="*/ 16407 w 98440"/>
                <a:gd name="connsiteY5" fmla="*/ 32813 h 32813"/>
                <a:gd name="connsiteX6" fmla="*/ 0 w 98440"/>
                <a:gd name="connsiteY6" fmla="*/ 16407 h 32813"/>
                <a:gd name="connsiteX7" fmla="*/ 0 w 98440"/>
                <a:gd name="connsiteY7" fmla="*/ 16407 h 32813"/>
                <a:gd name="connsiteX8" fmla="*/ 16407 w 9844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40" h="32813">
                  <a:moveTo>
                    <a:pt x="16407" y="0"/>
                  </a:moveTo>
                  <a:lnTo>
                    <a:pt x="82033" y="0"/>
                  </a:lnTo>
                  <a:cubicBezTo>
                    <a:pt x="91057" y="0"/>
                    <a:pt x="98440" y="7383"/>
                    <a:pt x="98440" y="16407"/>
                  </a:cubicBezTo>
                  <a:lnTo>
                    <a:pt x="98440" y="16407"/>
                  </a:lnTo>
                  <a:cubicBezTo>
                    <a:pt x="98440" y="25430"/>
                    <a:pt x="91057" y="32813"/>
                    <a:pt x="82033" y="32813"/>
                  </a:cubicBezTo>
                  <a:lnTo>
                    <a:pt x="16407" y="32813"/>
                  </a:lnTo>
                  <a:cubicBezTo>
                    <a:pt x="7383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7383" y="0"/>
                    <a:pt x="16407" y="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03" name="任意多边形: 形状 314"/>
            <p:cNvSpPr/>
            <p:nvPr/>
          </p:nvSpPr>
          <p:spPr>
            <a:xfrm>
              <a:off x="8237074" y="2493818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114" name="组合 310"/>
          <p:cNvGrpSpPr/>
          <p:nvPr/>
        </p:nvGrpSpPr>
        <p:grpSpPr>
          <a:xfrm rot="0">
            <a:off x="246380" y="1063625"/>
            <a:ext cx="164465" cy="257175"/>
            <a:chOff x="8146837" y="2173888"/>
            <a:chExt cx="229694" cy="344540"/>
          </a:xfrm>
        </p:grpSpPr>
        <p:sp>
          <p:nvSpPr>
            <p:cNvPr id="115" name="任意多边形: 形状 311"/>
            <p:cNvSpPr/>
            <p:nvPr/>
          </p:nvSpPr>
          <p:spPr>
            <a:xfrm>
              <a:off x="8146837" y="2173888"/>
              <a:ext cx="229694" cy="278914"/>
            </a:xfrm>
            <a:custGeom>
              <a:avLst/>
              <a:gdLst>
                <a:gd name="connsiteX0" fmla="*/ 164067 w 229693"/>
                <a:gd name="connsiteY0" fmla="*/ 219030 h 278913"/>
                <a:gd name="connsiteX1" fmla="*/ 164067 w 229693"/>
                <a:gd name="connsiteY1" fmla="*/ 262507 h 278913"/>
                <a:gd name="connsiteX2" fmla="*/ 147660 w 229693"/>
                <a:gd name="connsiteY2" fmla="*/ 278914 h 278913"/>
                <a:gd name="connsiteX3" fmla="*/ 82033 w 229693"/>
                <a:gd name="connsiteY3" fmla="*/ 278914 h 278913"/>
                <a:gd name="connsiteX4" fmla="*/ 65627 w 229693"/>
                <a:gd name="connsiteY4" fmla="*/ 262507 h 278913"/>
                <a:gd name="connsiteX5" fmla="*/ 65627 w 229693"/>
                <a:gd name="connsiteY5" fmla="*/ 219030 h 278913"/>
                <a:gd name="connsiteX6" fmla="*/ 0 w 229693"/>
                <a:gd name="connsiteY6" fmla="*/ 114847 h 278913"/>
                <a:gd name="connsiteX7" fmla="*/ 114847 w 229693"/>
                <a:gd name="connsiteY7" fmla="*/ 0 h 278913"/>
                <a:gd name="connsiteX8" fmla="*/ 229694 w 229693"/>
                <a:gd name="connsiteY8" fmla="*/ 114847 h 278913"/>
                <a:gd name="connsiteX9" fmla="*/ 164067 w 229693"/>
                <a:gd name="connsiteY9" fmla="*/ 219030 h 27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693" h="278913">
                  <a:moveTo>
                    <a:pt x="164067" y="219030"/>
                  </a:moveTo>
                  <a:lnTo>
                    <a:pt x="164067" y="262507"/>
                  </a:lnTo>
                  <a:cubicBezTo>
                    <a:pt x="164067" y="271531"/>
                    <a:pt x="156684" y="278914"/>
                    <a:pt x="147660" y="278914"/>
                  </a:cubicBezTo>
                  <a:lnTo>
                    <a:pt x="82033" y="278914"/>
                  </a:lnTo>
                  <a:cubicBezTo>
                    <a:pt x="73010" y="278914"/>
                    <a:pt x="65627" y="271531"/>
                    <a:pt x="65627" y="262507"/>
                  </a:cubicBezTo>
                  <a:lnTo>
                    <a:pt x="65627" y="219030"/>
                  </a:lnTo>
                  <a:cubicBezTo>
                    <a:pt x="27071" y="200982"/>
                    <a:pt x="0" y="160786"/>
                    <a:pt x="0" y="114847"/>
                  </a:cubicBezTo>
                  <a:cubicBezTo>
                    <a:pt x="0" y="51681"/>
                    <a:pt x="51681" y="0"/>
                    <a:pt x="114847" y="0"/>
                  </a:cubicBezTo>
                  <a:cubicBezTo>
                    <a:pt x="178013" y="0"/>
                    <a:pt x="229694" y="51681"/>
                    <a:pt x="229694" y="114847"/>
                  </a:cubicBezTo>
                  <a:cubicBezTo>
                    <a:pt x="229694" y="160786"/>
                    <a:pt x="202623" y="200162"/>
                    <a:pt x="164067" y="21903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16" name="任意多边形: 形状 312"/>
            <p:cNvSpPr/>
            <p:nvPr/>
          </p:nvSpPr>
          <p:spPr>
            <a:xfrm>
              <a:off x="8179650" y="2206701"/>
              <a:ext cx="82033" cy="82033"/>
            </a:xfrm>
            <a:custGeom>
              <a:avLst/>
              <a:gdLst>
                <a:gd name="connsiteX0" fmla="*/ 82033 w 82033"/>
                <a:gd name="connsiteY0" fmla="*/ 0 h 82033"/>
                <a:gd name="connsiteX1" fmla="*/ 0 w 82033"/>
                <a:gd name="connsiteY1" fmla="*/ 82033 h 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33" h="82033">
                  <a:moveTo>
                    <a:pt x="82033" y="0"/>
                  </a:moveTo>
                  <a:cubicBezTo>
                    <a:pt x="36915" y="0"/>
                    <a:pt x="0" y="36915"/>
                    <a:pt x="0" y="82033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17" name="任意多边形: 形状 313"/>
            <p:cNvSpPr/>
            <p:nvPr/>
          </p:nvSpPr>
          <p:spPr>
            <a:xfrm>
              <a:off x="8212464" y="2452801"/>
              <a:ext cx="98440" cy="32813"/>
            </a:xfrm>
            <a:custGeom>
              <a:avLst/>
              <a:gdLst>
                <a:gd name="connsiteX0" fmla="*/ 16407 w 98440"/>
                <a:gd name="connsiteY0" fmla="*/ 0 h 32813"/>
                <a:gd name="connsiteX1" fmla="*/ 82033 w 98440"/>
                <a:gd name="connsiteY1" fmla="*/ 0 h 32813"/>
                <a:gd name="connsiteX2" fmla="*/ 98440 w 98440"/>
                <a:gd name="connsiteY2" fmla="*/ 16407 h 32813"/>
                <a:gd name="connsiteX3" fmla="*/ 98440 w 98440"/>
                <a:gd name="connsiteY3" fmla="*/ 16407 h 32813"/>
                <a:gd name="connsiteX4" fmla="*/ 82033 w 98440"/>
                <a:gd name="connsiteY4" fmla="*/ 32813 h 32813"/>
                <a:gd name="connsiteX5" fmla="*/ 16407 w 98440"/>
                <a:gd name="connsiteY5" fmla="*/ 32813 h 32813"/>
                <a:gd name="connsiteX6" fmla="*/ 0 w 98440"/>
                <a:gd name="connsiteY6" fmla="*/ 16407 h 32813"/>
                <a:gd name="connsiteX7" fmla="*/ 0 w 98440"/>
                <a:gd name="connsiteY7" fmla="*/ 16407 h 32813"/>
                <a:gd name="connsiteX8" fmla="*/ 16407 w 9844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40" h="32813">
                  <a:moveTo>
                    <a:pt x="16407" y="0"/>
                  </a:moveTo>
                  <a:lnTo>
                    <a:pt x="82033" y="0"/>
                  </a:lnTo>
                  <a:cubicBezTo>
                    <a:pt x="91057" y="0"/>
                    <a:pt x="98440" y="7383"/>
                    <a:pt x="98440" y="16407"/>
                  </a:cubicBezTo>
                  <a:lnTo>
                    <a:pt x="98440" y="16407"/>
                  </a:lnTo>
                  <a:cubicBezTo>
                    <a:pt x="98440" y="25430"/>
                    <a:pt x="91057" y="32813"/>
                    <a:pt x="82033" y="32813"/>
                  </a:cubicBezTo>
                  <a:lnTo>
                    <a:pt x="16407" y="32813"/>
                  </a:lnTo>
                  <a:cubicBezTo>
                    <a:pt x="7383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7383" y="0"/>
                    <a:pt x="16407" y="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18" name="任意多边形: 形状 314"/>
            <p:cNvSpPr/>
            <p:nvPr/>
          </p:nvSpPr>
          <p:spPr>
            <a:xfrm>
              <a:off x="8237074" y="2493818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119" name="组合 310"/>
          <p:cNvGrpSpPr/>
          <p:nvPr/>
        </p:nvGrpSpPr>
        <p:grpSpPr>
          <a:xfrm rot="0">
            <a:off x="246380" y="1609090"/>
            <a:ext cx="164465" cy="257175"/>
            <a:chOff x="8146837" y="2173888"/>
            <a:chExt cx="229694" cy="344540"/>
          </a:xfrm>
        </p:grpSpPr>
        <p:sp>
          <p:nvSpPr>
            <p:cNvPr id="120" name="任意多边形: 形状 311"/>
            <p:cNvSpPr/>
            <p:nvPr/>
          </p:nvSpPr>
          <p:spPr>
            <a:xfrm>
              <a:off x="8146837" y="2173888"/>
              <a:ext cx="229694" cy="278914"/>
            </a:xfrm>
            <a:custGeom>
              <a:avLst/>
              <a:gdLst>
                <a:gd name="connsiteX0" fmla="*/ 164067 w 229693"/>
                <a:gd name="connsiteY0" fmla="*/ 219030 h 278913"/>
                <a:gd name="connsiteX1" fmla="*/ 164067 w 229693"/>
                <a:gd name="connsiteY1" fmla="*/ 262507 h 278913"/>
                <a:gd name="connsiteX2" fmla="*/ 147660 w 229693"/>
                <a:gd name="connsiteY2" fmla="*/ 278914 h 278913"/>
                <a:gd name="connsiteX3" fmla="*/ 82033 w 229693"/>
                <a:gd name="connsiteY3" fmla="*/ 278914 h 278913"/>
                <a:gd name="connsiteX4" fmla="*/ 65627 w 229693"/>
                <a:gd name="connsiteY4" fmla="*/ 262507 h 278913"/>
                <a:gd name="connsiteX5" fmla="*/ 65627 w 229693"/>
                <a:gd name="connsiteY5" fmla="*/ 219030 h 278913"/>
                <a:gd name="connsiteX6" fmla="*/ 0 w 229693"/>
                <a:gd name="connsiteY6" fmla="*/ 114847 h 278913"/>
                <a:gd name="connsiteX7" fmla="*/ 114847 w 229693"/>
                <a:gd name="connsiteY7" fmla="*/ 0 h 278913"/>
                <a:gd name="connsiteX8" fmla="*/ 229694 w 229693"/>
                <a:gd name="connsiteY8" fmla="*/ 114847 h 278913"/>
                <a:gd name="connsiteX9" fmla="*/ 164067 w 229693"/>
                <a:gd name="connsiteY9" fmla="*/ 219030 h 27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693" h="278913">
                  <a:moveTo>
                    <a:pt x="164067" y="219030"/>
                  </a:moveTo>
                  <a:lnTo>
                    <a:pt x="164067" y="262507"/>
                  </a:lnTo>
                  <a:cubicBezTo>
                    <a:pt x="164067" y="271531"/>
                    <a:pt x="156684" y="278914"/>
                    <a:pt x="147660" y="278914"/>
                  </a:cubicBezTo>
                  <a:lnTo>
                    <a:pt x="82033" y="278914"/>
                  </a:lnTo>
                  <a:cubicBezTo>
                    <a:pt x="73010" y="278914"/>
                    <a:pt x="65627" y="271531"/>
                    <a:pt x="65627" y="262507"/>
                  </a:cubicBezTo>
                  <a:lnTo>
                    <a:pt x="65627" y="219030"/>
                  </a:lnTo>
                  <a:cubicBezTo>
                    <a:pt x="27071" y="200982"/>
                    <a:pt x="0" y="160786"/>
                    <a:pt x="0" y="114847"/>
                  </a:cubicBezTo>
                  <a:cubicBezTo>
                    <a:pt x="0" y="51681"/>
                    <a:pt x="51681" y="0"/>
                    <a:pt x="114847" y="0"/>
                  </a:cubicBezTo>
                  <a:cubicBezTo>
                    <a:pt x="178013" y="0"/>
                    <a:pt x="229694" y="51681"/>
                    <a:pt x="229694" y="114847"/>
                  </a:cubicBezTo>
                  <a:cubicBezTo>
                    <a:pt x="229694" y="160786"/>
                    <a:pt x="202623" y="200162"/>
                    <a:pt x="164067" y="21903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1" name="任意多边形: 形状 312"/>
            <p:cNvSpPr/>
            <p:nvPr/>
          </p:nvSpPr>
          <p:spPr>
            <a:xfrm>
              <a:off x="8179650" y="2206701"/>
              <a:ext cx="82033" cy="82033"/>
            </a:xfrm>
            <a:custGeom>
              <a:avLst/>
              <a:gdLst>
                <a:gd name="connsiteX0" fmla="*/ 82033 w 82033"/>
                <a:gd name="connsiteY0" fmla="*/ 0 h 82033"/>
                <a:gd name="connsiteX1" fmla="*/ 0 w 82033"/>
                <a:gd name="connsiteY1" fmla="*/ 82033 h 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33" h="82033">
                  <a:moveTo>
                    <a:pt x="82033" y="0"/>
                  </a:moveTo>
                  <a:cubicBezTo>
                    <a:pt x="36915" y="0"/>
                    <a:pt x="0" y="36915"/>
                    <a:pt x="0" y="82033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2" name="任意多边形: 形状 313"/>
            <p:cNvSpPr/>
            <p:nvPr/>
          </p:nvSpPr>
          <p:spPr>
            <a:xfrm>
              <a:off x="8212464" y="2452801"/>
              <a:ext cx="98440" cy="32813"/>
            </a:xfrm>
            <a:custGeom>
              <a:avLst/>
              <a:gdLst>
                <a:gd name="connsiteX0" fmla="*/ 16407 w 98440"/>
                <a:gd name="connsiteY0" fmla="*/ 0 h 32813"/>
                <a:gd name="connsiteX1" fmla="*/ 82033 w 98440"/>
                <a:gd name="connsiteY1" fmla="*/ 0 h 32813"/>
                <a:gd name="connsiteX2" fmla="*/ 98440 w 98440"/>
                <a:gd name="connsiteY2" fmla="*/ 16407 h 32813"/>
                <a:gd name="connsiteX3" fmla="*/ 98440 w 98440"/>
                <a:gd name="connsiteY3" fmla="*/ 16407 h 32813"/>
                <a:gd name="connsiteX4" fmla="*/ 82033 w 98440"/>
                <a:gd name="connsiteY4" fmla="*/ 32813 h 32813"/>
                <a:gd name="connsiteX5" fmla="*/ 16407 w 98440"/>
                <a:gd name="connsiteY5" fmla="*/ 32813 h 32813"/>
                <a:gd name="connsiteX6" fmla="*/ 0 w 98440"/>
                <a:gd name="connsiteY6" fmla="*/ 16407 h 32813"/>
                <a:gd name="connsiteX7" fmla="*/ 0 w 98440"/>
                <a:gd name="connsiteY7" fmla="*/ 16407 h 32813"/>
                <a:gd name="connsiteX8" fmla="*/ 16407 w 9844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40" h="32813">
                  <a:moveTo>
                    <a:pt x="16407" y="0"/>
                  </a:moveTo>
                  <a:lnTo>
                    <a:pt x="82033" y="0"/>
                  </a:lnTo>
                  <a:cubicBezTo>
                    <a:pt x="91057" y="0"/>
                    <a:pt x="98440" y="7383"/>
                    <a:pt x="98440" y="16407"/>
                  </a:cubicBezTo>
                  <a:lnTo>
                    <a:pt x="98440" y="16407"/>
                  </a:lnTo>
                  <a:cubicBezTo>
                    <a:pt x="98440" y="25430"/>
                    <a:pt x="91057" y="32813"/>
                    <a:pt x="82033" y="32813"/>
                  </a:cubicBezTo>
                  <a:lnTo>
                    <a:pt x="16407" y="32813"/>
                  </a:lnTo>
                  <a:cubicBezTo>
                    <a:pt x="7383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7383" y="0"/>
                    <a:pt x="16407" y="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23" name="任意多边形: 形状 314"/>
            <p:cNvSpPr/>
            <p:nvPr/>
          </p:nvSpPr>
          <p:spPr>
            <a:xfrm>
              <a:off x="8237074" y="2493818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129" name="组合 310"/>
          <p:cNvGrpSpPr/>
          <p:nvPr/>
        </p:nvGrpSpPr>
        <p:grpSpPr>
          <a:xfrm rot="0">
            <a:off x="217170" y="6521450"/>
            <a:ext cx="164465" cy="257175"/>
            <a:chOff x="8146837" y="2173888"/>
            <a:chExt cx="229694" cy="344540"/>
          </a:xfrm>
        </p:grpSpPr>
        <p:sp>
          <p:nvSpPr>
            <p:cNvPr id="130" name="任意多边形: 形状 311"/>
            <p:cNvSpPr/>
            <p:nvPr/>
          </p:nvSpPr>
          <p:spPr>
            <a:xfrm>
              <a:off x="8146837" y="2173888"/>
              <a:ext cx="229694" cy="278914"/>
            </a:xfrm>
            <a:custGeom>
              <a:avLst/>
              <a:gdLst>
                <a:gd name="connsiteX0" fmla="*/ 164067 w 229693"/>
                <a:gd name="connsiteY0" fmla="*/ 219030 h 278913"/>
                <a:gd name="connsiteX1" fmla="*/ 164067 w 229693"/>
                <a:gd name="connsiteY1" fmla="*/ 262507 h 278913"/>
                <a:gd name="connsiteX2" fmla="*/ 147660 w 229693"/>
                <a:gd name="connsiteY2" fmla="*/ 278914 h 278913"/>
                <a:gd name="connsiteX3" fmla="*/ 82033 w 229693"/>
                <a:gd name="connsiteY3" fmla="*/ 278914 h 278913"/>
                <a:gd name="connsiteX4" fmla="*/ 65627 w 229693"/>
                <a:gd name="connsiteY4" fmla="*/ 262507 h 278913"/>
                <a:gd name="connsiteX5" fmla="*/ 65627 w 229693"/>
                <a:gd name="connsiteY5" fmla="*/ 219030 h 278913"/>
                <a:gd name="connsiteX6" fmla="*/ 0 w 229693"/>
                <a:gd name="connsiteY6" fmla="*/ 114847 h 278913"/>
                <a:gd name="connsiteX7" fmla="*/ 114847 w 229693"/>
                <a:gd name="connsiteY7" fmla="*/ 0 h 278913"/>
                <a:gd name="connsiteX8" fmla="*/ 229694 w 229693"/>
                <a:gd name="connsiteY8" fmla="*/ 114847 h 278913"/>
                <a:gd name="connsiteX9" fmla="*/ 164067 w 229693"/>
                <a:gd name="connsiteY9" fmla="*/ 219030 h 27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693" h="278913">
                  <a:moveTo>
                    <a:pt x="164067" y="219030"/>
                  </a:moveTo>
                  <a:lnTo>
                    <a:pt x="164067" y="262507"/>
                  </a:lnTo>
                  <a:cubicBezTo>
                    <a:pt x="164067" y="271531"/>
                    <a:pt x="156684" y="278914"/>
                    <a:pt x="147660" y="278914"/>
                  </a:cubicBezTo>
                  <a:lnTo>
                    <a:pt x="82033" y="278914"/>
                  </a:lnTo>
                  <a:cubicBezTo>
                    <a:pt x="73010" y="278914"/>
                    <a:pt x="65627" y="271531"/>
                    <a:pt x="65627" y="262507"/>
                  </a:cubicBezTo>
                  <a:lnTo>
                    <a:pt x="65627" y="219030"/>
                  </a:lnTo>
                  <a:cubicBezTo>
                    <a:pt x="27071" y="200982"/>
                    <a:pt x="0" y="160786"/>
                    <a:pt x="0" y="114847"/>
                  </a:cubicBezTo>
                  <a:cubicBezTo>
                    <a:pt x="0" y="51681"/>
                    <a:pt x="51681" y="0"/>
                    <a:pt x="114847" y="0"/>
                  </a:cubicBezTo>
                  <a:cubicBezTo>
                    <a:pt x="178013" y="0"/>
                    <a:pt x="229694" y="51681"/>
                    <a:pt x="229694" y="114847"/>
                  </a:cubicBezTo>
                  <a:cubicBezTo>
                    <a:pt x="229694" y="160786"/>
                    <a:pt x="202623" y="200162"/>
                    <a:pt x="164067" y="21903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31" name="任意多边形: 形状 312"/>
            <p:cNvSpPr/>
            <p:nvPr/>
          </p:nvSpPr>
          <p:spPr>
            <a:xfrm>
              <a:off x="8179650" y="2206701"/>
              <a:ext cx="82033" cy="82033"/>
            </a:xfrm>
            <a:custGeom>
              <a:avLst/>
              <a:gdLst>
                <a:gd name="connsiteX0" fmla="*/ 82033 w 82033"/>
                <a:gd name="connsiteY0" fmla="*/ 0 h 82033"/>
                <a:gd name="connsiteX1" fmla="*/ 0 w 82033"/>
                <a:gd name="connsiteY1" fmla="*/ 82033 h 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33" h="82033">
                  <a:moveTo>
                    <a:pt x="82033" y="0"/>
                  </a:moveTo>
                  <a:cubicBezTo>
                    <a:pt x="36915" y="0"/>
                    <a:pt x="0" y="36915"/>
                    <a:pt x="0" y="82033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32" name="任意多边形: 形状 313"/>
            <p:cNvSpPr/>
            <p:nvPr/>
          </p:nvSpPr>
          <p:spPr>
            <a:xfrm>
              <a:off x="8212464" y="2452801"/>
              <a:ext cx="98440" cy="32813"/>
            </a:xfrm>
            <a:custGeom>
              <a:avLst/>
              <a:gdLst>
                <a:gd name="connsiteX0" fmla="*/ 16407 w 98440"/>
                <a:gd name="connsiteY0" fmla="*/ 0 h 32813"/>
                <a:gd name="connsiteX1" fmla="*/ 82033 w 98440"/>
                <a:gd name="connsiteY1" fmla="*/ 0 h 32813"/>
                <a:gd name="connsiteX2" fmla="*/ 98440 w 98440"/>
                <a:gd name="connsiteY2" fmla="*/ 16407 h 32813"/>
                <a:gd name="connsiteX3" fmla="*/ 98440 w 98440"/>
                <a:gd name="connsiteY3" fmla="*/ 16407 h 32813"/>
                <a:gd name="connsiteX4" fmla="*/ 82033 w 98440"/>
                <a:gd name="connsiteY4" fmla="*/ 32813 h 32813"/>
                <a:gd name="connsiteX5" fmla="*/ 16407 w 98440"/>
                <a:gd name="connsiteY5" fmla="*/ 32813 h 32813"/>
                <a:gd name="connsiteX6" fmla="*/ 0 w 98440"/>
                <a:gd name="connsiteY6" fmla="*/ 16407 h 32813"/>
                <a:gd name="connsiteX7" fmla="*/ 0 w 98440"/>
                <a:gd name="connsiteY7" fmla="*/ 16407 h 32813"/>
                <a:gd name="connsiteX8" fmla="*/ 16407 w 9844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40" h="32813">
                  <a:moveTo>
                    <a:pt x="16407" y="0"/>
                  </a:moveTo>
                  <a:lnTo>
                    <a:pt x="82033" y="0"/>
                  </a:lnTo>
                  <a:cubicBezTo>
                    <a:pt x="91057" y="0"/>
                    <a:pt x="98440" y="7383"/>
                    <a:pt x="98440" y="16407"/>
                  </a:cubicBezTo>
                  <a:lnTo>
                    <a:pt x="98440" y="16407"/>
                  </a:lnTo>
                  <a:cubicBezTo>
                    <a:pt x="98440" y="25430"/>
                    <a:pt x="91057" y="32813"/>
                    <a:pt x="82033" y="32813"/>
                  </a:cubicBezTo>
                  <a:lnTo>
                    <a:pt x="16407" y="32813"/>
                  </a:lnTo>
                  <a:cubicBezTo>
                    <a:pt x="7383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7383" y="0"/>
                    <a:pt x="16407" y="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133" name="任意多边形: 形状 314"/>
            <p:cNvSpPr/>
            <p:nvPr/>
          </p:nvSpPr>
          <p:spPr>
            <a:xfrm>
              <a:off x="8237074" y="2493818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9" name="椭圆 158"/>
          <p:cNvSpPr/>
          <p:nvPr/>
        </p:nvSpPr>
        <p:spPr>
          <a:xfrm>
            <a:off x="549501" y="259644"/>
            <a:ext cx="492476" cy="4924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0" name="文本框 159"/>
          <p:cNvSpPr txBox="1"/>
          <p:nvPr/>
        </p:nvSpPr>
        <p:spPr>
          <a:xfrm>
            <a:off x="713740" y="254635"/>
            <a:ext cx="11204575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ru-RU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Общ</a:t>
            </a:r>
            <a:r>
              <a:rPr lang="ru-RU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ие правила оформления приложений. Оформление в тексте документа.</a:t>
            </a:r>
            <a:r>
              <a:rPr lang="ru-RU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614680" y="883285"/>
            <a:ext cx="11510010" cy="56311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just"/>
            <a:r>
              <a:rPr lang="ru-RU" altLang="en-US" sz="13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</a:t>
            </a:r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В сопроводительных письмах и других информационно-справочных документах отметка о приложении оформляется под текстом от границы 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левого поля следующим образом: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Если приложение названо в тексте: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Приложение: на 2 л. в 1 экз.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Если приложение не названо в тексте или если приложений несколько, указывают названия документов-приложений, количество листов и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экземпляров каждого приложения. Например: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Приложение:  1. Справка о... на 3 л. в 2 экз. 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                 2. Проект... на 8 л. в 3 экз.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Если приложение (приложения) сброшюровано(ы) количество листов не проставляется: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Приложение:  в 2 экз.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Приложение: отчёт о НИР в 2 экз.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Если документ, являющийся приложением, имеет приложения с самостоятельной нумерацией стран</a:t>
            </a:r>
            <a:r>
              <a:rPr lang="ru-RU" altLang="en-US" sz="125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ц:</a:t>
            </a:r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Приложение: письмо Росархива от 02.02.2005 № 024/156 и приложение к нему, всего на 30 л.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Если письмо направляется нескольким адресатам, а документ-приложение только первому адресату: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Приложение: на 3 л. в 5 экз. только в первый адрес.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Если приложением являются документы, записанные на физически обособленный электронный носитель: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</a:t>
            </a:r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Приложение: DVD-R в 1 экз.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60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25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 этом на вкладыше (конверте), в который помещается носитель, указываются наименования документов, записанных на носитель, имена файлов, объем в байтах.</a:t>
            </a:r>
            <a:endParaRPr lang="ru-RU" altLang="en-US" sz="125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25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Если приложений большое количество (от 10 документов) составляется реестр приложений и прикладывается к письму: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25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Приложение: на 200 л. в том числе реестр на 3 л. в 1 экз.</a:t>
            </a:r>
            <a:endParaRPr lang="ru-RU" altLang="en-US" sz="125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sz="13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endParaRPr lang="ru-RU" altLang="en-US" sz="13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55" name="组合 310"/>
          <p:cNvGrpSpPr/>
          <p:nvPr/>
        </p:nvGrpSpPr>
        <p:grpSpPr>
          <a:xfrm rot="0">
            <a:off x="549275" y="4486275"/>
            <a:ext cx="229870" cy="344805"/>
            <a:chOff x="8146837" y="2173888"/>
            <a:chExt cx="229694" cy="344540"/>
          </a:xfrm>
        </p:grpSpPr>
        <p:sp>
          <p:nvSpPr>
            <p:cNvPr id="56" name="任意多边形: 形状 311"/>
            <p:cNvSpPr/>
            <p:nvPr/>
          </p:nvSpPr>
          <p:spPr>
            <a:xfrm>
              <a:off x="8146837" y="2173888"/>
              <a:ext cx="229694" cy="278914"/>
            </a:xfrm>
            <a:custGeom>
              <a:avLst/>
              <a:gdLst>
                <a:gd name="connsiteX0" fmla="*/ 164067 w 229693"/>
                <a:gd name="connsiteY0" fmla="*/ 219030 h 278913"/>
                <a:gd name="connsiteX1" fmla="*/ 164067 w 229693"/>
                <a:gd name="connsiteY1" fmla="*/ 262507 h 278913"/>
                <a:gd name="connsiteX2" fmla="*/ 147660 w 229693"/>
                <a:gd name="connsiteY2" fmla="*/ 278914 h 278913"/>
                <a:gd name="connsiteX3" fmla="*/ 82033 w 229693"/>
                <a:gd name="connsiteY3" fmla="*/ 278914 h 278913"/>
                <a:gd name="connsiteX4" fmla="*/ 65627 w 229693"/>
                <a:gd name="connsiteY4" fmla="*/ 262507 h 278913"/>
                <a:gd name="connsiteX5" fmla="*/ 65627 w 229693"/>
                <a:gd name="connsiteY5" fmla="*/ 219030 h 278913"/>
                <a:gd name="connsiteX6" fmla="*/ 0 w 229693"/>
                <a:gd name="connsiteY6" fmla="*/ 114847 h 278913"/>
                <a:gd name="connsiteX7" fmla="*/ 114847 w 229693"/>
                <a:gd name="connsiteY7" fmla="*/ 0 h 278913"/>
                <a:gd name="connsiteX8" fmla="*/ 229694 w 229693"/>
                <a:gd name="connsiteY8" fmla="*/ 114847 h 278913"/>
                <a:gd name="connsiteX9" fmla="*/ 164067 w 229693"/>
                <a:gd name="connsiteY9" fmla="*/ 219030 h 27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693" h="278913">
                  <a:moveTo>
                    <a:pt x="164067" y="219030"/>
                  </a:moveTo>
                  <a:lnTo>
                    <a:pt x="164067" y="262507"/>
                  </a:lnTo>
                  <a:cubicBezTo>
                    <a:pt x="164067" y="271531"/>
                    <a:pt x="156684" y="278914"/>
                    <a:pt x="147660" y="278914"/>
                  </a:cubicBezTo>
                  <a:lnTo>
                    <a:pt x="82033" y="278914"/>
                  </a:lnTo>
                  <a:cubicBezTo>
                    <a:pt x="73010" y="278914"/>
                    <a:pt x="65627" y="271531"/>
                    <a:pt x="65627" y="262507"/>
                  </a:cubicBezTo>
                  <a:lnTo>
                    <a:pt x="65627" y="219030"/>
                  </a:lnTo>
                  <a:cubicBezTo>
                    <a:pt x="27071" y="200982"/>
                    <a:pt x="0" y="160786"/>
                    <a:pt x="0" y="114847"/>
                  </a:cubicBezTo>
                  <a:cubicBezTo>
                    <a:pt x="0" y="51681"/>
                    <a:pt x="51681" y="0"/>
                    <a:pt x="114847" y="0"/>
                  </a:cubicBezTo>
                  <a:cubicBezTo>
                    <a:pt x="178013" y="0"/>
                    <a:pt x="229694" y="51681"/>
                    <a:pt x="229694" y="114847"/>
                  </a:cubicBezTo>
                  <a:cubicBezTo>
                    <a:pt x="229694" y="160786"/>
                    <a:pt x="202623" y="200162"/>
                    <a:pt x="164067" y="21903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7" name="任意多边形: 形状 312"/>
            <p:cNvSpPr/>
            <p:nvPr/>
          </p:nvSpPr>
          <p:spPr>
            <a:xfrm>
              <a:off x="8179650" y="2206701"/>
              <a:ext cx="82033" cy="82033"/>
            </a:xfrm>
            <a:custGeom>
              <a:avLst/>
              <a:gdLst>
                <a:gd name="connsiteX0" fmla="*/ 82033 w 82033"/>
                <a:gd name="connsiteY0" fmla="*/ 0 h 82033"/>
                <a:gd name="connsiteX1" fmla="*/ 0 w 82033"/>
                <a:gd name="connsiteY1" fmla="*/ 82033 h 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33" h="82033">
                  <a:moveTo>
                    <a:pt x="82033" y="0"/>
                  </a:moveTo>
                  <a:cubicBezTo>
                    <a:pt x="36915" y="0"/>
                    <a:pt x="0" y="36915"/>
                    <a:pt x="0" y="82033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8" name="任意多边形: 形状 313"/>
            <p:cNvSpPr/>
            <p:nvPr/>
          </p:nvSpPr>
          <p:spPr>
            <a:xfrm>
              <a:off x="8212464" y="2452801"/>
              <a:ext cx="98440" cy="32813"/>
            </a:xfrm>
            <a:custGeom>
              <a:avLst/>
              <a:gdLst>
                <a:gd name="connsiteX0" fmla="*/ 16407 w 98440"/>
                <a:gd name="connsiteY0" fmla="*/ 0 h 32813"/>
                <a:gd name="connsiteX1" fmla="*/ 82033 w 98440"/>
                <a:gd name="connsiteY1" fmla="*/ 0 h 32813"/>
                <a:gd name="connsiteX2" fmla="*/ 98440 w 98440"/>
                <a:gd name="connsiteY2" fmla="*/ 16407 h 32813"/>
                <a:gd name="connsiteX3" fmla="*/ 98440 w 98440"/>
                <a:gd name="connsiteY3" fmla="*/ 16407 h 32813"/>
                <a:gd name="connsiteX4" fmla="*/ 82033 w 98440"/>
                <a:gd name="connsiteY4" fmla="*/ 32813 h 32813"/>
                <a:gd name="connsiteX5" fmla="*/ 16407 w 98440"/>
                <a:gd name="connsiteY5" fmla="*/ 32813 h 32813"/>
                <a:gd name="connsiteX6" fmla="*/ 0 w 98440"/>
                <a:gd name="connsiteY6" fmla="*/ 16407 h 32813"/>
                <a:gd name="connsiteX7" fmla="*/ 0 w 98440"/>
                <a:gd name="connsiteY7" fmla="*/ 16407 h 32813"/>
                <a:gd name="connsiteX8" fmla="*/ 16407 w 9844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40" h="32813">
                  <a:moveTo>
                    <a:pt x="16407" y="0"/>
                  </a:moveTo>
                  <a:lnTo>
                    <a:pt x="82033" y="0"/>
                  </a:lnTo>
                  <a:cubicBezTo>
                    <a:pt x="91057" y="0"/>
                    <a:pt x="98440" y="7383"/>
                    <a:pt x="98440" y="16407"/>
                  </a:cubicBezTo>
                  <a:lnTo>
                    <a:pt x="98440" y="16407"/>
                  </a:lnTo>
                  <a:cubicBezTo>
                    <a:pt x="98440" y="25430"/>
                    <a:pt x="91057" y="32813"/>
                    <a:pt x="82033" y="32813"/>
                  </a:cubicBezTo>
                  <a:lnTo>
                    <a:pt x="16407" y="32813"/>
                  </a:lnTo>
                  <a:cubicBezTo>
                    <a:pt x="7383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7383" y="0"/>
                    <a:pt x="16407" y="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59" name="任意多边形: 形状 314"/>
            <p:cNvSpPr/>
            <p:nvPr/>
          </p:nvSpPr>
          <p:spPr>
            <a:xfrm>
              <a:off x="8237074" y="2493818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60" name="组合 310"/>
          <p:cNvGrpSpPr/>
          <p:nvPr/>
        </p:nvGrpSpPr>
        <p:grpSpPr>
          <a:xfrm rot="0">
            <a:off x="549275" y="5086985"/>
            <a:ext cx="229870" cy="344805"/>
            <a:chOff x="8146837" y="2173888"/>
            <a:chExt cx="229694" cy="344540"/>
          </a:xfrm>
        </p:grpSpPr>
        <p:sp>
          <p:nvSpPr>
            <p:cNvPr id="61" name="任意多边形: 形状 311"/>
            <p:cNvSpPr/>
            <p:nvPr/>
          </p:nvSpPr>
          <p:spPr>
            <a:xfrm>
              <a:off x="8146837" y="2173888"/>
              <a:ext cx="229694" cy="278914"/>
            </a:xfrm>
            <a:custGeom>
              <a:avLst/>
              <a:gdLst>
                <a:gd name="connsiteX0" fmla="*/ 164067 w 229693"/>
                <a:gd name="connsiteY0" fmla="*/ 219030 h 278913"/>
                <a:gd name="connsiteX1" fmla="*/ 164067 w 229693"/>
                <a:gd name="connsiteY1" fmla="*/ 262507 h 278913"/>
                <a:gd name="connsiteX2" fmla="*/ 147660 w 229693"/>
                <a:gd name="connsiteY2" fmla="*/ 278914 h 278913"/>
                <a:gd name="connsiteX3" fmla="*/ 82033 w 229693"/>
                <a:gd name="connsiteY3" fmla="*/ 278914 h 278913"/>
                <a:gd name="connsiteX4" fmla="*/ 65627 w 229693"/>
                <a:gd name="connsiteY4" fmla="*/ 262507 h 278913"/>
                <a:gd name="connsiteX5" fmla="*/ 65627 w 229693"/>
                <a:gd name="connsiteY5" fmla="*/ 219030 h 278913"/>
                <a:gd name="connsiteX6" fmla="*/ 0 w 229693"/>
                <a:gd name="connsiteY6" fmla="*/ 114847 h 278913"/>
                <a:gd name="connsiteX7" fmla="*/ 114847 w 229693"/>
                <a:gd name="connsiteY7" fmla="*/ 0 h 278913"/>
                <a:gd name="connsiteX8" fmla="*/ 229694 w 229693"/>
                <a:gd name="connsiteY8" fmla="*/ 114847 h 278913"/>
                <a:gd name="connsiteX9" fmla="*/ 164067 w 229693"/>
                <a:gd name="connsiteY9" fmla="*/ 219030 h 27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693" h="278913">
                  <a:moveTo>
                    <a:pt x="164067" y="219030"/>
                  </a:moveTo>
                  <a:lnTo>
                    <a:pt x="164067" y="262507"/>
                  </a:lnTo>
                  <a:cubicBezTo>
                    <a:pt x="164067" y="271531"/>
                    <a:pt x="156684" y="278914"/>
                    <a:pt x="147660" y="278914"/>
                  </a:cubicBezTo>
                  <a:lnTo>
                    <a:pt x="82033" y="278914"/>
                  </a:lnTo>
                  <a:cubicBezTo>
                    <a:pt x="73010" y="278914"/>
                    <a:pt x="65627" y="271531"/>
                    <a:pt x="65627" y="262507"/>
                  </a:cubicBezTo>
                  <a:lnTo>
                    <a:pt x="65627" y="219030"/>
                  </a:lnTo>
                  <a:cubicBezTo>
                    <a:pt x="27071" y="200982"/>
                    <a:pt x="0" y="160786"/>
                    <a:pt x="0" y="114847"/>
                  </a:cubicBezTo>
                  <a:cubicBezTo>
                    <a:pt x="0" y="51681"/>
                    <a:pt x="51681" y="0"/>
                    <a:pt x="114847" y="0"/>
                  </a:cubicBezTo>
                  <a:cubicBezTo>
                    <a:pt x="178013" y="0"/>
                    <a:pt x="229694" y="51681"/>
                    <a:pt x="229694" y="114847"/>
                  </a:cubicBezTo>
                  <a:cubicBezTo>
                    <a:pt x="229694" y="160786"/>
                    <a:pt x="202623" y="200162"/>
                    <a:pt x="164067" y="21903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62" name="任意多边形: 形状 312"/>
            <p:cNvSpPr/>
            <p:nvPr/>
          </p:nvSpPr>
          <p:spPr>
            <a:xfrm>
              <a:off x="8179650" y="2206701"/>
              <a:ext cx="82033" cy="82033"/>
            </a:xfrm>
            <a:custGeom>
              <a:avLst/>
              <a:gdLst>
                <a:gd name="connsiteX0" fmla="*/ 82033 w 82033"/>
                <a:gd name="connsiteY0" fmla="*/ 0 h 82033"/>
                <a:gd name="connsiteX1" fmla="*/ 0 w 82033"/>
                <a:gd name="connsiteY1" fmla="*/ 82033 h 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33" h="82033">
                  <a:moveTo>
                    <a:pt x="82033" y="0"/>
                  </a:moveTo>
                  <a:cubicBezTo>
                    <a:pt x="36915" y="0"/>
                    <a:pt x="0" y="36915"/>
                    <a:pt x="0" y="82033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63" name="任意多边形: 形状 313"/>
            <p:cNvSpPr/>
            <p:nvPr/>
          </p:nvSpPr>
          <p:spPr>
            <a:xfrm>
              <a:off x="8212464" y="2452801"/>
              <a:ext cx="98440" cy="32813"/>
            </a:xfrm>
            <a:custGeom>
              <a:avLst/>
              <a:gdLst>
                <a:gd name="connsiteX0" fmla="*/ 16407 w 98440"/>
                <a:gd name="connsiteY0" fmla="*/ 0 h 32813"/>
                <a:gd name="connsiteX1" fmla="*/ 82033 w 98440"/>
                <a:gd name="connsiteY1" fmla="*/ 0 h 32813"/>
                <a:gd name="connsiteX2" fmla="*/ 98440 w 98440"/>
                <a:gd name="connsiteY2" fmla="*/ 16407 h 32813"/>
                <a:gd name="connsiteX3" fmla="*/ 98440 w 98440"/>
                <a:gd name="connsiteY3" fmla="*/ 16407 h 32813"/>
                <a:gd name="connsiteX4" fmla="*/ 82033 w 98440"/>
                <a:gd name="connsiteY4" fmla="*/ 32813 h 32813"/>
                <a:gd name="connsiteX5" fmla="*/ 16407 w 98440"/>
                <a:gd name="connsiteY5" fmla="*/ 32813 h 32813"/>
                <a:gd name="connsiteX6" fmla="*/ 0 w 98440"/>
                <a:gd name="connsiteY6" fmla="*/ 16407 h 32813"/>
                <a:gd name="connsiteX7" fmla="*/ 0 w 98440"/>
                <a:gd name="connsiteY7" fmla="*/ 16407 h 32813"/>
                <a:gd name="connsiteX8" fmla="*/ 16407 w 9844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40" h="32813">
                  <a:moveTo>
                    <a:pt x="16407" y="0"/>
                  </a:moveTo>
                  <a:lnTo>
                    <a:pt x="82033" y="0"/>
                  </a:lnTo>
                  <a:cubicBezTo>
                    <a:pt x="91057" y="0"/>
                    <a:pt x="98440" y="7383"/>
                    <a:pt x="98440" y="16407"/>
                  </a:cubicBezTo>
                  <a:lnTo>
                    <a:pt x="98440" y="16407"/>
                  </a:lnTo>
                  <a:cubicBezTo>
                    <a:pt x="98440" y="25430"/>
                    <a:pt x="91057" y="32813"/>
                    <a:pt x="82033" y="32813"/>
                  </a:cubicBezTo>
                  <a:lnTo>
                    <a:pt x="16407" y="32813"/>
                  </a:lnTo>
                  <a:cubicBezTo>
                    <a:pt x="7383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7383" y="0"/>
                    <a:pt x="16407" y="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64" name="任意多边形: 形状 314"/>
            <p:cNvSpPr/>
            <p:nvPr/>
          </p:nvSpPr>
          <p:spPr>
            <a:xfrm>
              <a:off x="8237074" y="2493818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68" name="组合 310"/>
          <p:cNvGrpSpPr/>
          <p:nvPr/>
        </p:nvGrpSpPr>
        <p:grpSpPr>
          <a:xfrm rot="0">
            <a:off x="549275" y="1488440"/>
            <a:ext cx="229870" cy="344805"/>
            <a:chOff x="8146837" y="2173888"/>
            <a:chExt cx="229694" cy="344540"/>
          </a:xfrm>
        </p:grpSpPr>
        <p:sp>
          <p:nvSpPr>
            <p:cNvPr id="69" name="任意多边形: 形状 311"/>
            <p:cNvSpPr/>
            <p:nvPr/>
          </p:nvSpPr>
          <p:spPr>
            <a:xfrm>
              <a:off x="8146837" y="2173888"/>
              <a:ext cx="229694" cy="278914"/>
            </a:xfrm>
            <a:custGeom>
              <a:avLst/>
              <a:gdLst>
                <a:gd name="connsiteX0" fmla="*/ 164067 w 229693"/>
                <a:gd name="connsiteY0" fmla="*/ 219030 h 278913"/>
                <a:gd name="connsiteX1" fmla="*/ 164067 w 229693"/>
                <a:gd name="connsiteY1" fmla="*/ 262507 h 278913"/>
                <a:gd name="connsiteX2" fmla="*/ 147660 w 229693"/>
                <a:gd name="connsiteY2" fmla="*/ 278914 h 278913"/>
                <a:gd name="connsiteX3" fmla="*/ 82033 w 229693"/>
                <a:gd name="connsiteY3" fmla="*/ 278914 h 278913"/>
                <a:gd name="connsiteX4" fmla="*/ 65627 w 229693"/>
                <a:gd name="connsiteY4" fmla="*/ 262507 h 278913"/>
                <a:gd name="connsiteX5" fmla="*/ 65627 w 229693"/>
                <a:gd name="connsiteY5" fmla="*/ 219030 h 278913"/>
                <a:gd name="connsiteX6" fmla="*/ 0 w 229693"/>
                <a:gd name="connsiteY6" fmla="*/ 114847 h 278913"/>
                <a:gd name="connsiteX7" fmla="*/ 114847 w 229693"/>
                <a:gd name="connsiteY7" fmla="*/ 0 h 278913"/>
                <a:gd name="connsiteX8" fmla="*/ 229694 w 229693"/>
                <a:gd name="connsiteY8" fmla="*/ 114847 h 278913"/>
                <a:gd name="connsiteX9" fmla="*/ 164067 w 229693"/>
                <a:gd name="connsiteY9" fmla="*/ 219030 h 27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693" h="278913">
                  <a:moveTo>
                    <a:pt x="164067" y="219030"/>
                  </a:moveTo>
                  <a:lnTo>
                    <a:pt x="164067" y="262507"/>
                  </a:lnTo>
                  <a:cubicBezTo>
                    <a:pt x="164067" y="271531"/>
                    <a:pt x="156684" y="278914"/>
                    <a:pt x="147660" y="278914"/>
                  </a:cubicBezTo>
                  <a:lnTo>
                    <a:pt x="82033" y="278914"/>
                  </a:lnTo>
                  <a:cubicBezTo>
                    <a:pt x="73010" y="278914"/>
                    <a:pt x="65627" y="271531"/>
                    <a:pt x="65627" y="262507"/>
                  </a:cubicBezTo>
                  <a:lnTo>
                    <a:pt x="65627" y="219030"/>
                  </a:lnTo>
                  <a:cubicBezTo>
                    <a:pt x="27071" y="200982"/>
                    <a:pt x="0" y="160786"/>
                    <a:pt x="0" y="114847"/>
                  </a:cubicBezTo>
                  <a:cubicBezTo>
                    <a:pt x="0" y="51681"/>
                    <a:pt x="51681" y="0"/>
                    <a:pt x="114847" y="0"/>
                  </a:cubicBezTo>
                  <a:cubicBezTo>
                    <a:pt x="178013" y="0"/>
                    <a:pt x="229694" y="51681"/>
                    <a:pt x="229694" y="114847"/>
                  </a:cubicBezTo>
                  <a:cubicBezTo>
                    <a:pt x="229694" y="160786"/>
                    <a:pt x="202623" y="200162"/>
                    <a:pt x="164067" y="21903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70" name="任意多边形: 形状 312"/>
            <p:cNvSpPr/>
            <p:nvPr/>
          </p:nvSpPr>
          <p:spPr>
            <a:xfrm>
              <a:off x="8179650" y="2206701"/>
              <a:ext cx="82033" cy="82033"/>
            </a:xfrm>
            <a:custGeom>
              <a:avLst/>
              <a:gdLst>
                <a:gd name="connsiteX0" fmla="*/ 82033 w 82033"/>
                <a:gd name="connsiteY0" fmla="*/ 0 h 82033"/>
                <a:gd name="connsiteX1" fmla="*/ 0 w 82033"/>
                <a:gd name="connsiteY1" fmla="*/ 82033 h 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33" h="82033">
                  <a:moveTo>
                    <a:pt x="82033" y="0"/>
                  </a:moveTo>
                  <a:cubicBezTo>
                    <a:pt x="36915" y="0"/>
                    <a:pt x="0" y="36915"/>
                    <a:pt x="0" y="82033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71" name="任意多边形: 形状 313"/>
            <p:cNvSpPr/>
            <p:nvPr/>
          </p:nvSpPr>
          <p:spPr>
            <a:xfrm>
              <a:off x="8212464" y="2452801"/>
              <a:ext cx="98440" cy="32813"/>
            </a:xfrm>
            <a:custGeom>
              <a:avLst/>
              <a:gdLst>
                <a:gd name="connsiteX0" fmla="*/ 16407 w 98440"/>
                <a:gd name="connsiteY0" fmla="*/ 0 h 32813"/>
                <a:gd name="connsiteX1" fmla="*/ 82033 w 98440"/>
                <a:gd name="connsiteY1" fmla="*/ 0 h 32813"/>
                <a:gd name="connsiteX2" fmla="*/ 98440 w 98440"/>
                <a:gd name="connsiteY2" fmla="*/ 16407 h 32813"/>
                <a:gd name="connsiteX3" fmla="*/ 98440 w 98440"/>
                <a:gd name="connsiteY3" fmla="*/ 16407 h 32813"/>
                <a:gd name="connsiteX4" fmla="*/ 82033 w 98440"/>
                <a:gd name="connsiteY4" fmla="*/ 32813 h 32813"/>
                <a:gd name="connsiteX5" fmla="*/ 16407 w 98440"/>
                <a:gd name="connsiteY5" fmla="*/ 32813 h 32813"/>
                <a:gd name="connsiteX6" fmla="*/ 0 w 98440"/>
                <a:gd name="connsiteY6" fmla="*/ 16407 h 32813"/>
                <a:gd name="connsiteX7" fmla="*/ 0 w 98440"/>
                <a:gd name="connsiteY7" fmla="*/ 16407 h 32813"/>
                <a:gd name="connsiteX8" fmla="*/ 16407 w 9844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40" h="32813">
                  <a:moveTo>
                    <a:pt x="16407" y="0"/>
                  </a:moveTo>
                  <a:lnTo>
                    <a:pt x="82033" y="0"/>
                  </a:lnTo>
                  <a:cubicBezTo>
                    <a:pt x="91057" y="0"/>
                    <a:pt x="98440" y="7383"/>
                    <a:pt x="98440" y="16407"/>
                  </a:cubicBezTo>
                  <a:lnTo>
                    <a:pt x="98440" y="16407"/>
                  </a:lnTo>
                  <a:cubicBezTo>
                    <a:pt x="98440" y="25430"/>
                    <a:pt x="91057" y="32813"/>
                    <a:pt x="82033" y="32813"/>
                  </a:cubicBezTo>
                  <a:lnTo>
                    <a:pt x="16407" y="32813"/>
                  </a:lnTo>
                  <a:cubicBezTo>
                    <a:pt x="7383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7383" y="0"/>
                    <a:pt x="16407" y="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72" name="任意多边形: 形状 314"/>
            <p:cNvSpPr/>
            <p:nvPr/>
          </p:nvSpPr>
          <p:spPr>
            <a:xfrm>
              <a:off x="8237074" y="2493818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73" name="组合 310"/>
          <p:cNvGrpSpPr/>
          <p:nvPr/>
        </p:nvGrpSpPr>
        <p:grpSpPr>
          <a:xfrm rot="0">
            <a:off x="549275" y="2052955"/>
            <a:ext cx="229870" cy="344805"/>
            <a:chOff x="8146837" y="2173888"/>
            <a:chExt cx="229694" cy="344540"/>
          </a:xfrm>
        </p:grpSpPr>
        <p:sp>
          <p:nvSpPr>
            <p:cNvPr id="74" name="任意多边形: 形状 311"/>
            <p:cNvSpPr/>
            <p:nvPr/>
          </p:nvSpPr>
          <p:spPr>
            <a:xfrm>
              <a:off x="8146837" y="2173888"/>
              <a:ext cx="229694" cy="278914"/>
            </a:xfrm>
            <a:custGeom>
              <a:avLst/>
              <a:gdLst>
                <a:gd name="connsiteX0" fmla="*/ 164067 w 229693"/>
                <a:gd name="connsiteY0" fmla="*/ 219030 h 278913"/>
                <a:gd name="connsiteX1" fmla="*/ 164067 w 229693"/>
                <a:gd name="connsiteY1" fmla="*/ 262507 h 278913"/>
                <a:gd name="connsiteX2" fmla="*/ 147660 w 229693"/>
                <a:gd name="connsiteY2" fmla="*/ 278914 h 278913"/>
                <a:gd name="connsiteX3" fmla="*/ 82033 w 229693"/>
                <a:gd name="connsiteY3" fmla="*/ 278914 h 278913"/>
                <a:gd name="connsiteX4" fmla="*/ 65627 w 229693"/>
                <a:gd name="connsiteY4" fmla="*/ 262507 h 278913"/>
                <a:gd name="connsiteX5" fmla="*/ 65627 w 229693"/>
                <a:gd name="connsiteY5" fmla="*/ 219030 h 278913"/>
                <a:gd name="connsiteX6" fmla="*/ 0 w 229693"/>
                <a:gd name="connsiteY6" fmla="*/ 114847 h 278913"/>
                <a:gd name="connsiteX7" fmla="*/ 114847 w 229693"/>
                <a:gd name="connsiteY7" fmla="*/ 0 h 278913"/>
                <a:gd name="connsiteX8" fmla="*/ 229694 w 229693"/>
                <a:gd name="connsiteY8" fmla="*/ 114847 h 278913"/>
                <a:gd name="connsiteX9" fmla="*/ 164067 w 229693"/>
                <a:gd name="connsiteY9" fmla="*/ 219030 h 27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693" h="278913">
                  <a:moveTo>
                    <a:pt x="164067" y="219030"/>
                  </a:moveTo>
                  <a:lnTo>
                    <a:pt x="164067" y="262507"/>
                  </a:lnTo>
                  <a:cubicBezTo>
                    <a:pt x="164067" y="271531"/>
                    <a:pt x="156684" y="278914"/>
                    <a:pt x="147660" y="278914"/>
                  </a:cubicBezTo>
                  <a:lnTo>
                    <a:pt x="82033" y="278914"/>
                  </a:lnTo>
                  <a:cubicBezTo>
                    <a:pt x="73010" y="278914"/>
                    <a:pt x="65627" y="271531"/>
                    <a:pt x="65627" y="262507"/>
                  </a:cubicBezTo>
                  <a:lnTo>
                    <a:pt x="65627" y="219030"/>
                  </a:lnTo>
                  <a:cubicBezTo>
                    <a:pt x="27071" y="200982"/>
                    <a:pt x="0" y="160786"/>
                    <a:pt x="0" y="114847"/>
                  </a:cubicBezTo>
                  <a:cubicBezTo>
                    <a:pt x="0" y="51681"/>
                    <a:pt x="51681" y="0"/>
                    <a:pt x="114847" y="0"/>
                  </a:cubicBezTo>
                  <a:cubicBezTo>
                    <a:pt x="178013" y="0"/>
                    <a:pt x="229694" y="51681"/>
                    <a:pt x="229694" y="114847"/>
                  </a:cubicBezTo>
                  <a:cubicBezTo>
                    <a:pt x="229694" y="160786"/>
                    <a:pt x="202623" y="200162"/>
                    <a:pt x="164067" y="21903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75" name="任意多边形: 形状 312"/>
            <p:cNvSpPr/>
            <p:nvPr/>
          </p:nvSpPr>
          <p:spPr>
            <a:xfrm>
              <a:off x="8179650" y="2206701"/>
              <a:ext cx="82033" cy="82033"/>
            </a:xfrm>
            <a:custGeom>
              <a:avLst/>
              <a:gdLst>
                <a:gd name="connsiteX0" fmla="*/ 82033 w 82033"/>
                <a:gd name="connsiteY0" fmla="*/ 0 h 82033"/>
                <a:gd name="connsiteX1" fmla="*/ 0 w 82033"/>
                <a:gd name="connsiteY1" fmla="*/ 82033 h 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33" h="82033">
                  <a:moveTo>
                    <a:pt x="82033" y="0"/>
                  </a:moveTo>
                  <a:cubicBezTo>
                    <a:pt x="36915" y="0"/>
                    <a:pt x="0" y="36915"/>
                    <a:pt x="0" y="82033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76" name="任意多边形: 形状 313"/>
            <p:cNvSpPr/>
            <p:nvPr/>
          </p:nvSpPr>
          <p:spPr>
            <a:xfrm>
              <a:off x="8212464" y="2452801"/>
              <a:ext cx="98440" cy="32813"/>
            </a:xfrm>
            <a:custGeom>
              <a:avLst/>
              <a:gdLst>
                <a:gd name="connsiteX0" fmla="*/ 16407 w 98440"/>
                <a:gd name="connsiteY0" fmla="*/ 0 h 32813"/>
                <a:gd name="connsiteX1" fmla="*/ 82033 w 98440"/>
                <a:gd name="connsiteY1" fmla="*/ 0 h 32813"/>
                <a:gd name="connsiteX2" fmla="*/ 98440 w 98440"/>
                <a:gd name="connsiteY2" fmla="*/ 16407 h 32813"/>
                <a:gd name="connsiteX3" fmla="*/ 98440 w 98440"/>
                <a:gd name="connsiteY3" fmla="*/ 16407 h 32813"/>
                <a:gd name="connsiteX4" fmla="*/ 82033 w 98440"/>
                <a:gd name="connsiteY4" fmla="*/ 32813 h 32813"/>
                <a:gd name="connsiteX5" fmla="*/ 16407 w 98440"/>
                <a:gd name="connsiteY5" fmla="*/ 32813 h 32813"/>
                <a:gd name="connsiteX6" fmla="*/ 0 w 98440"/>
                <a:gd name="connsiteY6" fmla="*/ 16407 h 32813"/>
                <a:gd name="connsiteX7" fmla="*/ 0 w 98440"/>
                <a:gd name="connsiteY7" fmla="*/ 16407 h 32813"/>
                <a:gd name="connsiteX8" fmla="*/ 16407 w 9844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40" h="32813">
                  <a:moveTo>
                    <a:pt x="16407" y="0"/>
                  </a:moveTo>
                  <a:lnTo>
                    <a:pt x="82033" y="0"/>
                  </a:lnTo>
                  <a:cubicBezTo>
                    <a:pt x="91057" y="0"/>
                    <a:pt x="98440" y="7383"/>
                    <a:pt x="98440" y="16407"/>
                  </a:cubicBezTo>
                  <a:lnTo>
                    <a:pt x="98440" y="16407"/>
                  </a:lnTo>
                  <a:cubicBezTo>
                    <a:pt x="98440" y="25430"/>
                    <a:pt x="91057" y="32813"/>
                    <a:pt x="82033" y="32813"/>
                  </a:cubicBezTo>
                  <a:lnTo>
                    <a:pt x="16407" y="32813"/>
                  </a:lnTo>
                  <a:cubicBezTo>
                    <a:pt x="7383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7383" y="0"/>
                    <a:pt x="16407" y="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77" name="任意多边形: 形状 314"/>
            <p:cNvSpPr/>
            <p:nvPr/>
          </p:nvSpPr>
          <p:spPr>
            <a:xfrm>
              <a:off x="8237074" y="2493818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78" name="组合 310"/>
          <p:cNvGrpSpPr/>
          <p:nvPr/>
        </p:nvGrpSpPr>
        <p:grpSpPr>
          <a:xfrm rot="0">
            <a:off x="549275" y="2955925"/>
            <a:ext cx="229870" cy="344805"/>
            <a:chOff x="8146837" y="2173888"/>
            <a:chExt cx="229694" cy="344540"/>
          </a:xfrm>
        </p:grpSpPr>
        <p:sp>
          <p:nvSpPr>
            <p:cNvPr id="79" name="任意多边形: 形状 311"/>
            <p:cNvSpPr/>
            <p:nvPr/>
          </p:nvSpPr>
          <p:spPr>
            <a:xfrm>
              <a:off x="8146837" y="2173888"/>
              <a:ext cx="229694" cy="278914"/>
            </a:xfrm>
            <a:custGeom>
              <a:avLst/>
              <a:gdLst>
                <a:gd name="connsiteX0" fmla="*/ 164067 w 229693"/>
                <a:gd name="connsiteY0" fmla="*/ 219030 h 278913"/>
                <a:gd name="connsiteX1" fmla="*/ 164067 w 229693"/>
                <a:gd name="connsiteY1" fmla="*/ 262507 h 278913"/>
                <a:gd name="connsiteX2" fmla="*/ 147660 w 229693"/>
                <a:gd name="connsiteY2" fmla="*/ 278914 h 278913"/>
                <a:gd name="connsiteX3" fmla="*/ 82033 w 229693"/>
                <a:gd name="connsiteY3" fmla="*/ 278914 h 278913"/>
                <a:gd name="connsiteX4" fmla="*/ 65627 w 229693"/>
                <a:gd name="connsiteY4" fmla="*/ 262507 h 278913"/>
                <a:gd name="connsiteX5" fmla="*/ 65627 w 229693"/>
                <a:gd name="connsiteY5" fmla="*/ 219030 h 278913"/>
                <a:gd name="connsiteX6" fmla="*/ 0 w 229693"/>
                <a:gd name="connsiteY6" fmla="*/ 114847 h 278913"/>
                <a:gd name="connsiteX7" fmla="*/ 114847 w 229693"/>
                <a:gd name="connsiteY7" fmla="*/ 0 h 278913"/>
                <a:gd name="connsiteX8" fmla="*/ 229694 w 229693"/>
                <a:gd name="connsiteY8" fmla="*/ 114847 h 278913"/>
                <a:gd name="connsiteX9" fmla="*/ 164067 w 229693"/>
                <a:gd name="connsiteY9" fmla="*/ 219030 h 27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693" h="278913">
                  <a:moveTo>
                    <a:pt x="164067" y="219030"/>
                  </a:moveTo>
                  <a:lnTo>
                    <a:pt x="164067" y="262507"/>
                  </a:lnTo>
                  <a:cubicBezTo>
                    <a:pt x="164067" y="271531"/>
                    <a:pt x="156684" y="278914"/>
                    <a:pt x="147660" y="278914"/>
                  </a:cubicBezTo>
                  <a:lnTo>
                    <a:pt x="82033" y="278914"/>
                  </a:lnTo>
                  <a:cubicBezTo>
                    <a:pt x="73010" y="278914"/>
                    <a:pt x="65627" y="271531"/>
                    <a:pt x="65627" y="262507"/>
                  </a:cubicBezTo>
                  <a:lnTo>
                    <a:pt x="65627" y="219030"/>
                  </a:lnTo>
                  <a:cubicBezTo>
                    <a:pt x="27071" y="200982"/>
                    <a:pt x="0" y="160786"/>
                    <a:pt x="0" y="114847"/>
                  </a:cubicBezTo>
                  <a:cubicBezTo>
                    <a:pt x="0" y="51681"/>
                    <a:pt x="51681" y="0"/>
                    <a:pt x="114847" y="0"/>
                  </a:cubicBezTo>
                  <a:cubicBezTo>
                    <a:pt x="178013" y="0"/>
                    <a:pt x="229694" y="51681"/>
                    <a:pt x="229694" y="114847"/>
                  </a:cubicBezTo>
                  <a:cubicBezTo>
                    <a:pt x="229694" y="160786"/>
                    <a:pt x="202623" y="200162"/>
                    <a:pt x="164067" y="21903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80" name="任意多边形: 形状 312"/>
            <p:cNvSpPr/>
            <p:nvPr/>
          </p:nvSpPr>
          <p:spPr>
            <a:xfrm>
              <a:off x="8179650" y="2206701"/>
              <a:ext cx="82033" cy="82033"/>
            </a:xfrm>
            <a:custGeom>
              <a:avLst/>
              <a:gdLst>
                <a:gd name="connsiteX0" fmla="*/ 82033 w 82033"/>
                <a:gd name="connsiteY0" fmla="*/ 0 h 82033"/>
                <a:gd name="connsiteX1" fmla="*/ 0 w 82033"/>
                <a:gd name="connsiteY1" fmla="*/ 82033 h 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33" h="82033">
                  <a:moveTo>
                    <a:pt x="82033" y="0"/>
                  </a:moveTo>
                  <a:cubicBezTo>
                    <a:pt x="36915" y="0"/>
                    <a:pt x="0" y="36915"/>
                    <a:pt x="0" y="82033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81" name="任意多边形: 形状 313"/>
            <p:cNvSpPr/>
            <p:nvPr/>
          </p:nvSpPr>
          <p:spPr>
            <a:xfrm>
              <a:off x="8212464" y="2452801"/>
              <a:ext cx="98440" cy="32813"/>
            </a:xfrm>
            <a:custGeom>
              <a:avLst/>
              <a:gdLst>
                <a:gd name="connsiteX0" fmla="*/ 16407 w 98440"/>
                <a:gd name="connsiteY0" fmla="*/ 0 h 32813"/>
                <a:gd name="connsiteX1" fmla="*/ 82033 w 98440"/>
                <a:gd name="connsiteY1" fmla="*/ 0 h 32813"/>
                <a:gd name="connsiteX2" fmla="*/ 98440 w 98440"/>
                <a:gd name="connsiteY2" fmla="*/ 16407 h 32813"/>
                <a:gd name="connsiteX3" fmla="*/ 98440 w 98440"/>
                <a:gd name="connsiteY3" fmla="*/ 16407 h 32813"/>
                <a:gd name="connsiteX4" fmla="*/ 82033 w 98440"/>
                <a:gd name="connsiteY4" fmla="*/ 32813 h 32813"/>
                <a:gd name="connsiteX5" fmla="*/ 16407 w 98440"/>
                <a:gd name="connsiteY5" fmla="*/ 32813 h 32813"/>
                <a:gd name="connsiteX6" fmla="*/ 0 w 98440"/>
                <a:gd name="connsiteY6" fmla="*/ 16407 h 32813"/>
                <a:gd name="connsiteX7" fmla="*/ 0 w 98440"/>
                <a:gd name="connsiteY7" fmla="*/ 16407 h 32813"/>
                <a:gd name="connsiteX8" fmla="*/ 16407 w 9844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40" h="32813">
                  <a:moveTo>
                    <a:pt x="16407" y="0"/>
                  </a:moveTo>
                  <a:lnTo>
                    <a:pt x="82033" y="0"/>
                  </a:lnTo>
                  <a:cubicBezTo>
                    <a:pt x="91057" y="0"/>
                    <a:pt x="98440" y="7383"/>
                    <a:pt x="98440" y="16407"/>
                  </a:cubicBezTo>
                  <a:lnTo>
                    <a:pt x="98440" y="16407"/>
                  </a:lnTo>
                  <a:cubicBezTo>
                    <a:pt x="98440" y="25430"/>
                    <a:pt x="91057" y="32813"/>
                    <a:pt x="82033" y="32813"/>
                  </a:cubicBezTo>
                  <a:lnTo>
                    <a:pt x="16407" y="32813"/>
                  </a:lnTo>
                  <a:cubicBezTo>
                    <a:pt x="7383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7383" y="0"/>
                    <a:pt x="16407" y="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82" name="任意多边形: 形状 314"/>
            <p:cNvSpPr/>
            <p:nvPr/>
          </p:nvSpPr>
          <p:spPr>
            <a:xfrm>
              <a:off x="8237074" y="2493818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83" name="组合 310"/>
          <p:cNvGrpSpPr/>
          <p:nvPr/>
        </p:nvGrpSpPr>
        <p:grpSpPr>
          <a:xfrm rot="0">
            <a:off x="549275" y="3721100"/>
            <a:ext cx="229870" cy="344805"/>
            <a:chOff x="8146837" y="2173888"/>
            <a:chExt cx="229694" cy="344540"/>
          </a:xfrm>
        </p:grpSpPr>
        <p:sp>
          <p:nvSpPr>
            <p:cNvPr id="84" name="任意多边形: 形状 311"/>
            <p:cNvSpPr/>
            <p:nvPr/>
          </p:nvSpPr>
          <p:spPr>
            <a:xfrm>
              <a:off x="8146837" y="2173888"/>
              <a:ext cx="229694" cy="278914"/>
            </a:xfrm>
            <a:custGeom>
              <a:avLst/>
              <a:gdLst>
                <a:gd name="connsiteX0" fmla="*/ 164067 w 229693"/>
                <a:gd name="connsiteY0" fmla="*/ 219030 h 278913"/>
                <a:gd name="connsiteX1" fmla="*/ 164067 w 229693"/>
                <a:gd name="connsiteY1" fmla="*/ 262507 h 278913"/>
                <a:gd name="connsiteX2" fmla="*/ 147660 w 229693"/>
                <a:gd name="connsiteY2" fmla="*/ 278914 h 278913"/>
                <a:gd name="connsiteX3" fmla="*/ 82033 w 229693"/>
                <a:gd name="connsiteY3" fmla="*/ 278914 h 278913"/>
                <a:gd name="connsiteX4" fmla="*/ 65627 w 229693"/>
                <a:gd name="connsiteY4" fmla="*/ 262507 h 278913"/>
                <a:gd name="connsiteX5" fmla="*/ 65627 w 229693"/>
                <a:gd name="connsiteY5" fmla="*/ 219030 h 278913"/>
                <a:gd name="connsiteX6" fmla="*/ 0 w 229693"/>
                <a:gd name="connsiteY6" fmla="*/ 114847 h 278913"/>
                <a:gd name="connsiteX7" fmla="*/ 114847 w 229693"/>
                <a:gd name="connsiteY7" fmla="*/ 0 h 278913"/>
                <a:gd name="connsiteX8" fmla="*/ 229694 w 229693"/>
                <a:gd name="connsiteY8" fmla="*/ 114847 h 278913"/>
                <a:gd name="connsiteX9" fmla="*/ 164067 w 229693"/>
                <a:gd name="connsiteY9" fmla="*/ 219030 h 27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693" h="278913">
                  <a:moveTo>
                    <a:pt x="164067" y="219030"/>
                  </a:moveTo>
                  <a:lnTo>
                    <a:pt x="164067" y="262507"/>
                  </a:lnTo>
                  <a:cubicBezTo>
                    <a:pt x="164067" y="271531"/>
                    <a:pt x="156684" y="278914"/>
                    <a:pt x="147660" y="278914"/>
                  </a:cubicBezTo>
                  <a:lnTo>
                    <a:pt x="82033" y="278914"/>
                  </a:lnTo>
                  <a:cubicBezTo>
                    <a:pt x="73010" y="278914"/>
                    <a:pt x="65627" y="271531"/>
                    <a:pt x="65627" y="262507"/>
                  </a:cubicBezTo>
                  <a:lnTo>
                    <a:pt x="65627" y="219030"/>
                  </a:lnTo>
                  <a:cubicBezTo>
                    <a:pt x="27071" y="200982"/>
                    <a:pt x="0" y="160786"/>
                    <a:pt x="0" y="114847"/>
                  </a:cubicBezTo>
                  <a:cubicBezTo>
                    <a:pt x="0" y="51681"/>
                    <a:pt x="51681" y="0"/>
                    <a:pt x="114847" y="0"/>
                  </a:cubicBezTo>
                  <a:cubicBezTo>
                    <a:pt x="178013" y="0"/>
                    <a:pt x="229694" y="51681"/>
                    <a:pt x="229694" y="114847"/>
                  </a:cubicBezTo>
                  <a:cubicBezTo>
                    <a:pt x="229694" y="160786"/>
                    <a:pt x="202623" y="200162"/>
                    <a:pt x="164067" y="21903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85" name="任意多边形: 形状 312"/>
            <p:cNvSpPr/>
            <p:nvPr/>
          </p:nvSpPr>
          <p:spPr>
            <a:xfrm>
              <a:off x="8179650" y="2206701"/>
              <a:ext cx="82033" cy="82033"/>
            </a:xfrm>
            <a:custGeom>
              <a:avLst/>
              <a:gdLst>
                <a:gd name="connsiteX0" fmla="*/ 82033 w 82033"/>
                <a:gd name="connsiteY0" fmla="*/ 0 h 82033"/>
                <a:gd name="connsiteX1" fmla="*/ 0 w 82033"/>
                <a:gd name="connsiteY1" fmla="*/ 82033 h 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33" h="82033">
                  <a:moveTo>
                    <a:pt x="82033" y="0"/>
                  </a:moveTo>
                  <a:cubicBezTo>
                    <a:pt x="36915" y="0"/>
                    <a:pt x="0" y="36915"/>
                    <a:pt x="0" y="82033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86" name="任意多边形: 形状 313"/>
            <p:cNvSpPr/>
            <p:nvPr/>
          </p:nvSpPr>
          <p:spPr>
            <a:xfrm>
              <a:off x="8212464" y="2452801"/>
              <a:ext cx="98440" cy="32813"/>
            </a:xfrm>
            <a:custGeom>
              <a:avLst/>
              <a:gdLst>
                <a:gd name="connsiteX0" fmla="*/ 16407 w 98440"/>
                <a:gd name="connsiteY0" fmla="*/ 0 h 32813"/>
                <a:gd name="connsiteX1" fmla="*/ 82033 w 98440"/>
                <a:gd name="connsiteY1" fmla="*/ 0 h 32813"/>
                <a:gd name="connsiteX2" fmla="*/ 98440 w 98440"/>
                <a:gd name="connsiteY2" fmla="*/ 16407 h 32813"/>
                <a:gd name="connsiteX3" fmla="*/ 98440 w 98440"/>
                <a:gd name="connsiteY3" fmla="*/ 16407 h 32813"/>
                <a:gd name="connsiteX4" fmla="*/ 82033 w 98440"/>
                <a:gd name="connsiteY4" fmla="*/ 32813 h 32813"/>
                <a:gd name="connsiteX5" fmla="*/ 16407 w 98440"/>
                <a:gd name="connsiteY5" fmla="*/ 32813 h 32813"/>
                <a:gd name="connsiteX6" fmla="*/ 0 w 98440"/>
                <a:gd name="connsiteY6" fmla="*/ 16407 h 32813"/>
                <a:gd name="connsiteX7" fmla="*/ 0 w 98440"/>
                <a:gd name="connsiteY7" fmla="*/ 16407 h 32813"/>
                <a:gd name="connsiteX8" fmla="*/ 16407 w 9844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40" h="32813">
                  <a:moveTo>
                    <a:pt x="16407" y="0"/>
                  </a:moveTo>
                  <a:lnTo>
                    <a:pt x="82033" y="0"/>
                  </a:lnTo>
                  <a:cubicBezTo>
                    <a:pt x="91057" y="0"/>
                    <a:pt x="98440" y="7383"/>
                    <a:pt x="98440" y="16407"/>
                  </a:cubicBezTo>
                  <a:lnTo>
                    <a:pt x="98440" y="16407"/>
                  </a:lnTo>
                  <a:cubicBezTo>
                    <a:pt x="98440" y="25430"/>
                    <a:pt x="91057" y="32813"/>
                    <a:pt x="82033" y="32813"/>
                  </a:cubicBezTo>
                  <a:lnTo>
                    <a:pt x="16407" y="32813"/>
                  </a:lnTo>
                  <a:cubicBezTo>
                    <a:pt x="7383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7383" y="0"/>
                    <a:pt x="16407" y="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87" name="任意多边形: 形状 314"/>
            <p:cNvSpPr/>
            <p:nvPr/>
          </p:nvSpPr>
          <p:spPr>
            <a:xfrm>
              <a:off x="8237074" y="2493818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88" name="组合 310"/>
          <p:cNvGrpSpPr/>
          <p:nvPr/>
        </p:nvGrpSpPr>
        <p:grpSpPr>
          <a:xfrm rot="0">
            <a:off x="549275" y="5865495"/>
            <a:ext cx="229870" cy="344805"/>
            <a:chOff x="8146837" y="2173888"/>
            <a:chExt cx="229694" cy="344540"/>
          </a:xfrm>
        </p:grpSpPr>
        <p:sp>
          <p:nvSpPr>
            <p:cNvPr id="89" name="任意多边形: 形状 311"/>
            <p:cNvSpPr/>
            <p:nvPr/>
          </p:nvSpPr>
          <p:spPr>
            <a:xfrm>
              <a:off x="8146837" y="2173888"/>
              <a:ext cx="229694" cy="278914"/>
            </a:xfrm>
            <a:custGeom>
              <a:avLst/>
              <a:gdLst>
                <a:gd name="connsiteX0" fmla="*/ 164067 w 229693"/>
                <a:gd name="connsiteY0" fmla="*/ 219030 h 278913"/>
                <a:gd name="connsiteX1" fmla="*/ 164067 w 229693"/>
                <a:gd name="connsiteY1" fmla="*/ 262507 h 278913"/>
                <a:gd name="connsiteX2" fmla="*/ 147660 w 229693"/>
                <a:gd name="connsiteY2" fmla="*/ 278914 h 278913"/>
                <a:gd name="connsiteX3" fmla="*/ 82033 w 229693"/>
                <a:gd name="connsiteY3" fmla="*/ 278914 h 278913"/>
                <a:gd name="connsiteX4" fmla="*/ 65627 w 229693"/>
                <a:gd name="connsiteY4" fmla="*/ 262507 h 278913"/>
                <a:gd name="connsiteX5" fmla="*/ 65627 w 229693"/>
                <a:gd name="connsiteY5" fmla="*/ 219030 h 278913"/>
                <a:gd name="connsiteX6" fmla="*/ 0 w 229693"/>
                <a:gd name="connsiteY6" fmla="*/ 114847 h 278913"/>
                <a:gd name="connsiteX7" fmla="*/ 114847 w 229693"/>
                <a:gd name="connsiteY7" fmla="*/ 0 h 278913"/>
                <a:gd name="connsiteX8" fmla="*/ 229694 w 229693"/>
                <a:gd name="connsiteY8" fmla="*/ 114847 h 278913"/>
                <a:gd name="connsiteX9" fmla="*/ 164067 w 229693"/>
                <a:gd name="connsiteY9" fmla="*/ 219030 h 27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693" h="278913">
                  <a:moveTo>
                    <a:pt x="164067" y="219030"/>
                  </a:moveTo>
                  <a:lnTo>
                    <a:pt x="164067" y="262507"/>
                  </a:lnTo>
                  <a:cubicBezTo>
                    <a:pt x="164067" y="271531"/>
                    <a:pt x="156684" y="278914"/>
                    <a:pt x="147660" y="278914"/>
                  </a:cubicBezTo>
                  <a:lnTo>
                    <a:pt x="82033" y="278914"/>
                  </a:lnTo>
                  <a:cubicBezTo>
                    <a:pt x="73010" y="278914"/>
                    <a:pt x="65627" y="271531"/>
                    <a:pt x="65627" y="262507"/>
                  </a:cubicBezTo>
                  <a:lnTo>
                    <a:pt x="65627" y="219030"/>
                  </a:lnTo>
                  <a:cubicBezTo>
                    <a:pt x="27071" y="200982"/>
                    <a:pt x="0" y="160786"/>
                    <a:pt x="0" y="114847"/>
                  </a:cubicBezTo>
                  <a:cubicBezTo>
                    <a:pt x="0" y="51681"/>
                    <a:pt x="51681" y="0"/>
                    <a:pt x="114847" y="0"/>
                  </a:cubicBezTo>
                  <a:cubicBezTo>
                    <a:pt x="178013" y="0"/>
                    <a:pt x="229694" y="51681"/>
                    <a:pt x="229694" y="114847"/>
                  </a:cubicBezTo>
                  <a:cubicBezTo>
                    <a:pt x="229694" y="160786"/>
                    <a:pt x="202623" y="200162"/>
                    <a:pt x="164067" y="21903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90" name="任意多边形: 形状 312"/>
            <p:cNvSpPr/>
            <p:nvPr/>
          </p:nvSpPr>
          <p:spPr>
            <a:xfrm>
              <a:off x="8179650" y="2206701"/>
              <a:ext cx="82033" cy="82033"/>
            </a:xfrm>
            <a:custGeom>
              <a:avLst/>
              <a:gdLst>
                <a:gd name="connsiteX0" fmla="*/ 82033 w 82033"/>
                <a:gd name="connsiteY0" fmla="*/ 0 h 82033"/>
                <a:gd name="connsiteX1" fmla="*/ 0 w 82033"/>
                <a:gd name="connsiteY1" fmla="*/ 82033 h 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33" h="82033">
                  <a:moveTo>
                    <a:pt x="82033" y="0"/>
                  </a:moveTo>
                  <a:cubicBezTo>
                    <a:pt x="36915" y="0"/>
                    <a:pt x="0" y="36915"/>
                    <a:pt x="0" y="82033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91" name="任意多边形: 形状 313"/>
            <p:cNvSpPr/>
            <p:nvPr/>
          </p:nvSpPr>
          <p:spPr>
            <a:xfrm>
              <a:off x="8212464" y="2452801"/>
              <a:ext cx="98440" cy="32813"/>
            </a:xfrm>
            <a:custGeom>
              <a:avLst/>
              <a:gdLst>
                <a:gd name="connsiteX0" fmla="*/ 16407 w 98440"/>
                <a:gd name="connsiteY0" fmla="*/ 0 h 32813"/>
                <a:gd name="connsiteX1" fmla="*/ 82033 w 98440"/>
                <a:gd name="connsiteY1" fmla="*/ 0 h 32813"/>
                <a:gd name="connsiteX2" fmla="*/ 98440 w 98440"/>
                <a:gd name="connsiteY2" fmla="*/ 16407 h 32813"/>
                <a:gd name="connsiteX3" fmla="*/ 98440 w 98440"/>
                <a:gd name="connsiteY3" fmla="*/ 16407 h 32813"/>
                <a:gd name="connsiteX4" fmla="*/ 82033 w 98440"/>
                <a:gd name="connsiteY4" fmla="*/ 32813 h 32813"/>
                <a:gd name="connsiteX5" fmla="*/ 16407 w 98440"/>
                <a:gd name="connsiteY5" fmla="*/ 32813 h 32813"/>
                <a:gd name="connsiteX6" fmla="*/ 0 w 98440"/>
                <a:gd name="connsiteY6" fmla="*/ 16407 h 32813"/>
                <a:gd name="connsiteX7" fmla="*/ 0 w 98440"/>
                <a:gd name="connsiteY7" fmla="*/ 16407 h 32813"/>
                <a:gd name="connsiteX8" fmla="*/ 16407 w 98440"/>
                <a:gd name="connsiteY8" fmla="*/ 0 h 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40" h="32813">
                  <a:moveTo>
                    <a:pt x="16407" y="0"/>
                  </a:moveTo>
                  <a:lnTo>
                    <a:pt x="82033" y="0"/>
                  </a:lnTo>
                  <a:cubicBezTo>
                    <a:pt x="91057" y="0"/>
                    <a:pt x="98440" y="7383"/>
                    <a:pt x="98440" y="16407"/>
                  </a:cubicBezTo>
                  <a:lnTo>
                    <a:pt x="98440" y="16407"/>
                  </a:lnTo>
                  <a:cubicBezTo>
                    <a:pt x="98440" y="25430"/>
                    <a:pt x="91057" y="32813"/>
                    <a:pt x="82033" y="32813"/>
                  </a:cubicBezTo>
                  <a:lnTo>
                    <a:pt x="16407" y="32813"/>
                  </a:lnTo>
                  <a:cubicBezTo>
                    <a:pt x="7383" y="32813"/>
                    <a:pt x="0" y="25430"/>
                    <a:pt x="0" y="16407"/>
                  </a:cubicBezTo>
                  <a:lnTo>
                    <a:pt x="0" y="16407"/>
                  </a:lnTo>
                  <a:cubicBezTo>
                    <a:pt x="0" y="7383"/>
                    <a:pt x="7383" y="0"/>
                    <a:pt x="16407" y="0"/>
                  </a:cubicBezTo>
                  <a:close/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92" name="任意多边形: 形状 314"/>
            <p:cNvSpPr/>
            <p:nvPr/>
          </p:nvSpPr>
          <p:spPr>
            <a:xfrm>
              <a:off x="8237074" y="2493818"/>
              <a:ext cx="49220" cy="24610"/>
            </a:xfrm>
            <a:custGeom>
              <a:avLst/>
              <a:gdLst>
                <a:gd name="connsiteX0" fmla="*/ 0 w 49220"/>
                <a:gd name="connsiteY0" fmla="*/ 0 h 24610"/>
                <a:gd name="connsiteX1" fmla="*/ 24610 w 49220"/>
                <a:gd name="connsiteY1" fmla="*/ 24610 h 24610"/>
                <a:gd name="connsiteX2" fmla="*/ 24610 w 49220"/>
                <a:gd name="connsiteY2" fmla="*/ 24610 h 24610"/>
                <a:gd name="connsiteX3" fmla="*/ 49220 w 49220"/>
                <a:gd name="connsiteY3" fmla="*/ 0 h 2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20" h="24610">
                  <a:moveTo>
                    <a:pt x="0" y="0"/>
                  </a:moveTo>
                  <a:cubicBezTo>
                    <a:pt x="0" y="13946"/>
                    <a:pt x="10664" y="24610"/>
                    <a:pt x="24610" y="24610"/>
                  </a:cubicBezTo>
                  <a:lnTo>
                    <a:pt x="24610" y="24610"/>
                  </a:lnTo>
                  <a:cubicBezTo>
                    <a:pt x="38556" y="24610"/>
                    <a:pt x="49220" y="13946"/>
                    <a:pt x="49220" y="0"/>
                  </a:cubicBezTo>
                </a:path>
              </a:pathLst>
            </a:custGeom>
            <a:noFill/>
            <a:ln w="16401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" name="椭圆 158"/>
          <p:cNvSpPr/>
          <p:nvPr/>
        </p:nvSpPr>
        <p:spPr>
          <a:xfrm>
            <a:off x="549501" y="448874"/>
            <a:ext cx="492476" cy="4924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文本框 159"/>
          <p:cNvSpPr txBox="1"/>
          <p:nvPr/>
        </p:nvSpPr>
        <p:spPr>
          <a:xfrm>
            <a:off x="722630" y="525145"/>
            <a:ext cx="1120457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Общие правила оформления приложений </a:t>
            </a:r>
            <a:endParaRPr lang="ru-RU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7" name="矩形 167"/>
          <p:cNvSpPr/>
          <p:nvPr/>
        </p:nvSpPr>
        <p:spPr>
          <a:xfrm>
            <a:off x="549275" y="985520"/>
            <a:ext cx="11378565" cy="43999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just" fontAlgn="auto"/>
            <a:r>
              <a:rPr lang="ru-RU" altLang="en-US" sz="14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В</a:t>
            </a:r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тексте документа при первом упоминании документа-приложения в скобках указывается: … (приложение) или  (приложение 1) или (приложение </a:t>
            </a:r>
            <a:r>
              <a:rPr lang="ru-RU" altLang="en-US" sz="160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№</a:t>
            </a:r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1).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На первом листе документа-приложения в правом верхнем углу указывается: 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                                                                                                                  Приложение № 1 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					к </a:t>
            </a:r>
            <a:r>
              <a:rPr lang="ru-RU" altLang="en-US" sz="160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приказу СПбГУТ</a:t>
            </a:r>
            <a:endParaRPr lang="ru-RU" altLang="en-US" sz="1600">
              <a:ln>
                <a:noFill/>
              </a:ln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										</a:t>
            </a:r>
            <a:r>
              <a:rPr lang="ru-RU" altLang="en-US" sz="160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 00.00.0000 №______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</a:t>
            </a:r>
            <a:r>
              <a:rPr lang="ru-RU" altLang="en-US" sz="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Если приложением к распорядительному документу является локальный нормативный акт или иной документ, утверждаемый данным распорядительным документом, на первом листе приложения проставляется отметка о приложении (без ссылки на распорядительный документ) и гриф утверждения, в котором указываются данные распорядительного документа, которым утвержден документ-приложение. 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					Приложение № 1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					УТВЕРЖДЕНО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					приказом СПбГУТ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					от 00.00.0000 №______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ru-RU" altLang="en-US" sz="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</a:t>
            </a:r>
            <a:endParaRPr lang="ru-RU" altLang="en-US" sz="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6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</a:t>
            </a:r>
            <a:endParaRPr lang="ru-RU" altLang="en-US" sz="16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椭圆 157"/>
          <p:cNvSpPr/>
          <p:nvPr/>
        </p:nvSpPr>
        <p:spPr>
          <a:xfrm>
            <a:off x="411706" y="245039"/>
            <a:ext cx="492476" cy="4924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411480" y="993775"/>
            <a:ext cx="3414395" cy="50774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r>
              <a:rPr lang="ru-RU" altLang="en-US" sz="500"/>
              <a:t>                </a:t>
            </a:r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endParaRPr lang="ru-RU" altLang="en-US" sz="500"/>
          </a:p>
          <a:p>
            <a:pPr algn="l"/>
            <a:r>
              <a:rPr lang="ru-RU" altLang="en-US" sz="800"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endParaRPr lang="ru-RU" altLang="en-US" sz="8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800"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endParaRPr lang="ru-RU" altLang="en-US" sz="8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800"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endParaRPr lang="ru-RU" altLang="en-US" sz="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4021455" y="590550"/>
            <a:ext cx="8170545" cy="5123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endParaRPr lang="ru-RU" altLang="en-US" sz="7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4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Деловые письма пишутся на угловом или продольном бланке письма.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При составлении писем оформляются реквизиты: адресат, заголовок к тексту, текст, подпись, отметка об исполнителе, в необходимых случаях - отметка о приложении. 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Реквизит "адресат" проставляется в верхней правой части документа (на бланке с угловым расположением реквизитов) или справа под реквизитами бланка (при продольном расположении реквизитов бланка). 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В состав реквизита «Адресат» может входить почтовый адрес. Элементы почтового адреса указываются в последовательности, установленной Правилами оказания услуг почтовой связи, утвержденными приказом Министерства связи и массовых коммуникаций РФ от 31.07.2014 г. № 234: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а) для юридического лица (ЮЛ) - полное или сокращенное наименование (при наличии), для гражданина - фамилия, имя, отчество (последнее при наличии);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б) банковские реквизиты (для почтовых переводов, направляемых ЮЛ или принимаемых от ЮЛ);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в) название улицы, номер дома, номер квартиры;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г) название населенного пункта;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д) название района;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е) название республики, края, области, автономного округа (области);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ж) название страны (для международных почтовых отправлений);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з) почтовый индекс.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ru-RU" altLang="en-US" sz="1200">
                <a:ln>
                  <a:noFill/>
                </a:ln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В почтовом адресе буква «г.» (город) перед названием города не проставляется, если в нем использовано слово «город» («бург»), например: Зеленоград, Звенигород, Красногорск, а также в городах федерального значения Санкт-Петербург, Москва, Севастополь.</a:t>
            </a:r>
            <a:endParaRPr lang="ru-RU" altLang="en-US" sz="120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fontAlgn="auto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В одном письме не должно быть более четырех адресатов, при этом основной адресат указывается первым, остальным адресатам письмо направляется для сведения. При необходимости направить письмо большему количеству адресатов, готовится список рассылки, и письма рассылаются по списку.</a:t>
            </a:r>
            <a:endParaRPr lang="ru-RU" altLang="en-US" sz="1200"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200"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       </a:t>
            </a:r>
            <a:r>
              <a:rPr lang="ru-RU" altLang="en-US" sz="1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ru-RU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     </a:t>
            </a:r>
            <a:endParaRPr lang="ru-RU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endParaRPr lang="ru-RU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694055" y="214630"/>
            <a:ext cx="5499735" cy="1014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ru-RU" altLang="en-US" sz="3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Оформление делового письма. </a:t>
            </a:r>
            <a:endParaRPr lang="ru-RU" altLang="en-US" sz="3000"/>
          </a:p>
          <a:p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86105" y="1312545"/>
            <a:ext cx="1790065" cy="2138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МИНИСТЕРСТВО ЦИФРОВОГО РАЗВИТИЯ,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СВЯЗИ И МАССОВЫХ КОММУНИКАЦИЙ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РОССИЙСКОЙ ФЕДЕРАЦИИ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ФЕДЕРАЛЬНОЕ ГОСУДАРСТВЕННОЕ БЮДЖЕТНОЕ ОБРАЗОВАТЕЛЬНОЕ УЧРЕЖДЕНИЕ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ВЫСШЕГО ОБРАЗОВАНИЯ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«САНКТ-ПЕТЕРБУРГСКИЙ ГОСУДАРСТВЕННЫЙ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УНИВЕРСИТЕТ ТЕЛЕКОММУНИКАЦИЙ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ИМ. ПРОФ. М.А. БОНЧ-БРУЕВИЧА»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(СПбГУТ)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Юридический адрес: набережная реки Мойки,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д. 61, литера А, Санкт-Петербург, 191186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Почтовый адрес: пр. Большевиков, д. 22, корп. 1,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Санкт-Петербург, 193232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Тел.(812) 3263156, Факс: (812) 3263159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http://sut.ru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E-mail: rector@sut.ru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ОКПО 01179934    ОГРН 1027809197635 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ИНН 7808004760         КПП 784001001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500">
                <a:latin typeface="Times New Roman" panose="02020603050405020304" charset="0"/>
                <a:cs typeface="Times New Roman" panose="02020603050405020304" charset="0"/>
              </a:rPr>
              <a:t>ОКТМО  40909000</a:t>
            </a:r>
            <a:endParaRPr lang="ru-RU" altLang="en-US" sz="5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6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600">
                <a:latin typeface="Times New Roman" panose="02020603050405020304" charset="0"/>
                <a:cs typeface="Times New Roman" panose="02020603050405020304" charset="0"/>
              </a:rPr>
              <a:t>         _________________№_______________</a:t>
            </a:r>
            <a:endParaRPr lang="ru-RU" altLang="en-US" sz="6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600">
                <a:latin typeface="Times New Roman" panose="02020603050405020304" charset="0"/>
                <a:cs typeface="Times New Roman" panose="02020603050405020304" charset="0"/>
              </a:rPr>
              <a:t>         на №_____________ от ______________</a:t>
            </a:r>
            <a:endParaRPr lang="ru-RU" altLang="en-US" sz="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376170" y="1312545"/>
            <a:ext cx="1428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800">
                <a:latin typeface="Times New Roman" panose="02020603050405020304" charset="0"/>
                <a:cs typeface="Times New Roman" panose="02020603050405020304" charset="0"/>
              </a:rPr>
              <a:t>Заместителю министра</a:t>
            </a:r>
            <a:endParaRPr lang="ru-RU" altLang="en-US" sz="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800">
                <a:latin typeface="Times New Roman" panose="02020603050405020304" charset="0"/>
                <a:cs typeface="Times New Roman" panose="02020603050405020304" charset="0"/>
              </a:rPr>
              <a:t>цифрового развития, связи </a:t>
            </a:r>
            <a:endParaRPr lang="ru-RU" altLang="en-US" sz="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800">
                <a:latin typeface="Times New Roman" panose="02020603050405020304" charset="0"/>
                <a:cs typeface="Times New Roman" panose="02020603050405020304" charset="0"/>
              </a:rPr>
              <a:t>и массовых коммуникаций </a:t>
            </a:r>
            <a:endParaRPr lang="ru-RU" altLang="en-US" sz="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800">
                <a:latin typeface="Times New Roman" panose="02020603050405020304" charset="0"/>
                <a:cs typeface="Times New Roman" panose="02020603050405020304" charset="0"/>
              </a:rPr>
              <a:t>Российской Федерации </a:t>
            </a:r>
            <a:endParaRPr lang="ru-RU" altLang="en-US" sz="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altLang="en-US" sz="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800">
                <a:latin typeface="Times New Roman" panose="02020603050405020304" charset="0"/>
                <a:cs typeface="Times New Roman" panose="02020603050405020304" charset="0"/>
              </a:rPr>
              <a:t>Паршину М.В.</a:t>
            </a:r>
            <a:endParaRPr lang="ru-RU" altLang="en-US" sz="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86105" y="3533775"/>
            <a:ext cx="3131185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800">
                <a:latin typeface="Times New Roman" panose="02020603050405020304" charset="0"/>
                <a:cs typeface="Times New Roman" panose="02020603050405020304" charset="0"/>
              </a:rPr>
              <a:t>О направлении отчёта по работе</a:t>
            </a:r>
            <a:endParaRPr lang="ru-RU" altLang="en-US" sz="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800">
                <a:latin typeface="Times New Roman" panose="02020603050405020304" charset="0"/>
                <a:cs typeface="Times New Roman" panose="02020603050405020304" charset="0"/>
              </a:rPr>
              <a:t>с обращениями граждан </a:t>
            </a:r>
            <a:endParaRPr lang="ru-RU" altLang="en-US" sz="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900"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ru-RU" altLang="en-US" sz="9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900">
                <a:latin typeface="Times New Roman" panose="02020603050405020304" charset="0"/>
                <a:cs typeface="Times New Roman" panose="02020603050405020304" charset="0"/>
              </a:rPr>
              <a:t>                    Уважаемый Максим Викторович!</a:t>
            </a:r>
            <a:endParaRPr lang="ru-RU" altLang="en-US" sz="9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9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90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ru-RU" altLang="en-US" sz="850">
                <a:latin typeface="Times New Roman" panose="02020603050405020304" charset="0"/>
                <a:cs typeface="Times New Roman" panose="02020603050405020304" charset="0"/>
              </a:rPr>
              <a:t>  Направляю Вам отчёт по работе с обращениями граждан за май 2023 года.</a:t>
            </a:r>
            <a:endParaRPr lang="ru-RU" altLang="en-US" sz="85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85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850">
                <a:latin typeface="Times New Roman" panose="02020603050405020304" charset="0"/>
                <a:cs typeface="Times New Roman" panose="02020603050405020304" charset="0"/>
              </a:rPr>
              <a:t>	Приложение на 1 л. в 1 экз.</a:t>
            </a:r>
            <a:endParaRPr lang="ru-RU" altLang="en-US" sz="85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85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85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85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85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850">
                <a:latin typeface="Times New Roman" panose="02020603050405020304" charset="0"/>
                <a:cs typeface="Times New Roman" panose="02020603050405020304" charset="0"/>
              </a:rPr>
              <a:t>Ректор	                                                  Р.В. Киричек</a:t>
            </a:r>
            <a:endParaRPr lang="ru-RU" altLang="en-US" sz="85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9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9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700">
                <a:latin typeface="Times New Roman" panose="02020603050405020304" charset="0"/>
                <a:cs typeface="Times New Roman" panose="02020603050405020304" charset="0"/>
              </a:rPr>
              <a:t>Одинокова Татьяна Эдуардовна</a:t>
            </a:r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700">
                <a:latin typeface="Times New Roman" panose="02020603050405020304" charset="0"/>
                <a:cs typeface="Times New Roman" panose="02020603050405020304" charset="0"/>
              </a:rPr>
              <a:t>(812) 326-31-56</a:t>
            </a:r>
            <a:endParaRPr lang="ru-RU" altLang="en-US" sz="7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ICON" val="#158867;#115905;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7F20"/>
      </a:accent1>
      <a:accent2>
        <a:srgbClr val="F9F3EB"/>
      </a:accent2>
      <a:accent3>
        <a:srgbClr val="EBF2F3"/>
      </a:accent3>
      <a:accent4>
        <a:srgbClr val="F8F2FF"/>
      </a:accent4>
      <a:accent5>
        <a:srgbClr val="FDF0E1"/>
      </a:accent5>
      <a:accent6>
        <a:srgbClr val="70AD47"/>
      </a:accent6>
      <a:hlink>
        <a:srgbClr val="0563C1"/>
      </a:hlink>
      <a:folHlink>
        <a:srgbClr val="954F72"/>
      </a:folHlink>
    </a:clrScheme>
    <a:fontScheme name="海外-常规-罗马体5">
      <a:majorFont>
        <a:latin typeface="Lora"/>
        <a:ea typeface="等线"/>
        <a:cs typeface=""/>
      </a:majorFont>
      <a:minorFont>
        <a:latin typeface="Quicksand"/>
        <a:ea typeface="等线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7F20"/>
    </a:accent1>
    <a:accent2>
      <a:srgbClr val="F9F3EB"/>
    </a:accent2>
    <a:accent3>
      <a:srgbClr val="EBF2F3"/>
    </a:accent3>
    <a:accent4>
      <a:srgbClr val="F8F2FF"/>
    </a:accent4>
    <a:accent5>
      <a:srgbClr val="FDF0E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7F20"/>
    </a:accent1>
    <a:accent2>
      <a:srgbClr val="F9F3EB"/>
    </a:accent2>
    <a:accent3>
      <a:srgbClr val="EBF2F3"/>
    </a:accent3>
    <a:accent4>
      <a:srgbClr val="F8F2FF"/>
    </a:accent4>
    <a:accent5>
      <a:srgbClr val="FDF0E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7F20"/>
    </a:accent1>
    <a:accent2>
      <a:srgbClr val="F9F3EB"/>
    </a:accent2>
    <a:accent3>
      <a:srgbClr val="EBF2F3"/>
    </a:accent3>
    <a:accent4>
      <a:srgbClr val="F8F2FF"/>
    </a:accent4>
    <a:accent5>
      <a:srgbClr val="FDF0E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7F20"/>
    </a:accent1>
    <a:accent2>
      <a:srgbClr val="F9F3EB"/>
    </a:accent2>
    <a:accent3>
      <a:srgbClr val="EBF2F3"/>
    </a:accent3>
    <a:accent4>
      <a:srgbClr val="F8F2FF"/>
    </a:accent4>
    <a:accent5>
      <a:srgbClr val="FDF0E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7F20"/>
    </a:accent1>
    <a:accent2>
      <a:srgbClr val="F9F3EB"/>
    </a:accent2>
    <a:accent3>
      <a:srgbClr val="EBF2F3"/>
    </a:accent3>
    <a:accent4>
      <a:srgbClr val="F8F2FF"/>
    </a:accent4>
    <a:accent5>
      <a:srgbClr val="FDF0E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7F20"/>
    </a:accent1>
    <a:accent2>
      <a:srgbClr val="F9F3EB"/>
    </a:accent2>
    <a:accent3>
      <a:srgbClr val="EBF2F3"/>
    </a:accent3>
    <a:accent4>
      <a:srgbClr val="F8F2FF"/>
    </a:accent4>
    <a:accent5>
      <a:srgbClr val="FDF0E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7F20"/>
    </a:accent1>
    <a:accent2>
      <a:srgbClr val="F9F3EB"/>
    </a:accent2>
    <a:accent3>
      <a:srgbClr val="EBF2F3"/>
    </a:accent3>
    <a:accent4>
      <a:srgbClr val="F8F2FF"/>
    </a:accent4>
    <a:accent5>
      <a:srgbClr val="FDF0E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7F20"/>
    </a:accent1>
    <a:accent2>
      <a:srgbClr val="F9F3EB"/>
    </a:accent2>
    <a:accent3>
      <a:srgbClr val="EBF2F3"/>
    </a:accent3>
    <a:accent4>
      <a:srgbClr val="F8F2FF"/>
    </a:accent4>
    <a:accent5>
      <a:srgbClr val="FDF0E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7F20"/>
    </a:accent1>
    <a:accent2>
      <a:srgbClr val="F9F3EB"/>
    </a:accent2>
    <a:accent3>
      <a:srgbClr val="EBF2F3"/>
    </a:accent3>
    <a:accent4>
      <a:srgbClr val="F8F2FF"/>
    </a:accent4>
    <a:accent5>
      <a:srgbClr val="FDF0E1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7F20"/>
    </a:accent1>
    <a:accent2>
      <a:srgbClr val="F9F3EB"/>
    </a:accent2>
    <a:accent3>
      <a:srgbClr val="EBF2F3"/>
    </a:accent3>
    <a:accent4>
      <a:srgbClr val="F8F2FF"/>
    </a:accent4>
    <a:accent5>
      <a:srgbClr val="FDF0E1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19324</Words>
  <Application>WPS Presentation</Application>
  <PresentationFormat>宽屏</PresentationFormat>
  <Paragraphs>501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Quicksand</vt:lpstr>
      <vt:lpstr>Microsoft YaHei</vt:lpstr>
      <vt:lpstr>Arial Unicode MS</vt:lpstr>
      <vt:lpstr>DengXian</vt:lpstr>
      <vt:lpstr>Lora</vt:lpstr>
      <vt:lpstr>DengXian Light</vt:lpstr>
      <vt:lpstr>Office 主题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</dc:creator>
  <cp:lastModifiedBy>blezdova.am</cp:lastModifiedBy>
  <cp:revision>43</cp:revision>
  <dcterms:created xsi:type="dcterms:W3CDTF">2021-08-24T06:57:00Z</dcterms:created>
  <dcterms:modified xsi:type="dcterms:W3CDTF">2023-06-15T08:21:25Z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1F3C02239CA144B9A06BA82F6116DBBD</vt:lpwstr>
  </property>
  <property fmtid="{D5CDD505-2E9C-101B-9397-08002B2CF9AE}" pid="3" name="KSOProductBuildVer">
    <vt:lpwstr>1049-11.2.0.10382</vt:lpwstr>
  </property>
</Properties>
</file>