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</p:sldMasterIdLst>
  <p:notesMasterIdLst>
    <p:notesMasterId r:id="rId37"/>
  </p:notesMasterIdLst>
  <p:sldIdLst>
    <p:sldId id="363" r:id="rId3"/>
    <p:sldId id="315" r:id="rId4"/>
    <p:sldId id="314" r:id="rId5"/>
    <p:sldId id="336" r:id="rId6"/>
    <p:sldId id="342" r:id="rId7"/>
    <p:sldId id="318" r:id="rId8"/>
    <p:sldId id="323" r:id="rId9"/>
    <p:sldId id="343" r:id="rId10"/>
    <p:sldId id="344" r:id="rId11"/>
    <p:sldId id="345" r:id="rId12"/>
    <p:sldId id="320" r:id="rId13"/>
    <p:sldId id="327" r:id="rId14"/>
    <p:sldId id="330" r:id="rId15"/>
    <p:sldId id="351" r:id="rId16"/>
    <p:sldId id="352" r:id="rId17"/>
    <p:sldId id="353" r:id="rId18"/>
    <p:sldId id="354" r:id="rId19"/>
    <p:sldId id="347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31" r:id="rId28"/>
    <p:sldId id="362" r:id="rId29"/>
    <p:sldId id="333" r:id="rId30"/>
    <p:sldId id="324" r:id="rId31"/>
    <p:sldId id="337" r:id="rId32"/>
    <p:sldId id="321" r:id="rId33"/>
    <p:sldId id="338" r:id="rId34"/>
    <p:sldId id="346" r:id="rId35"/>
    <p:sldId id="364" r:id="rId3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494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8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\Dropbox\&#1057;&#1077;&#1074;&#1053;&#1058;&#1059;%20&#1086;&#1088;&#1075;.%20&#1076;&#1086;&#1082;&#1091;&#1084;&#1077;&#1085;&#1090;&#1099;\2.%20&#1041;&#1072;&#1079;&#1086;&#1074;&#1072;&#1103;%20&#1082;&#1072;&#1092;&#1077;&#1076;&#1088;&#1072;%201&#1057;\21.%20&#1055;&#1088;&#1077;&#1079;&#1077;&#1085;&#1090;&#1072;&#1094;&#1080;&#1080;%20&#1076;&#1083;&#1103;%20&#1052;&#1080;&#1085;&#1100;&#1082;&#1086;&#1074;&#1086;&#1081;\&#1040;&#1085;&#1072;&#1083;&#1080;&#1090;&#1080;&#1082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\Dropbox\&#1057;&#1077;&#1074;&#1053;&#1058;&#1059;%20&#1086;&#1088;&#1075;.%20&#1076;&#1086;&#1082;&#1091;&#1084;&#1077;&#1085;&#1090;&#1099;\2.%20&#1041;&#1072;&#1079;&#1086;&#1074;&#1072;&#1103;%20&#1082;&#1072;&#1092;&#1077;&#1076;&#1088;&#1072;%201&#1057;\21.%20&#1055;&#1088;&#1077;&#1079;&#1077;&#1085;&#1090;&#1072;&#1094;&#1080;&#1080;%20&#1076;&#1083;&#1103;%20&#1052;&#1080;&#1085;&#1100;&#1082;&#1086;&#1074;&#1086;&#1081;\&#1040;&#1085;&#1072;&#1083;&#1080;&#1090;&#1080;&#1082;&#1072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fedra\Downloads\Kniga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&#1044;&#1086;&#1082;&#1091;&#1084;&#1077;&#1085;&#1090;&#1099;\&#1041;&#1072;&#1079;&#1086;&#1074;&#1072;&#1103;%20&#1082;&#1072;&#1092;&#1077;&#1076;&#1088;&#1072;%20&#1050;&#1048;&#1057;\&#1044;&#1086;&#1082;&#1083;&#1072;&#1076;%20&#1092;&#1086;&#1088;&#1091;&#1084;&#1099;%20&#1056;&#1086;&#1089;&#1090;&#1086;&#1074;-&#1057;&#1077;&#1074;&#1072;&#1089;&#1090;&#1086;&#1087;&#1086;&#1083;&#1100;%20BD%20(&#1089;&#1077;&#1085;&#1090;&#1103;&#1073;&#1088;&#1100;%202021)\&#1052;&#1072;&#1090;&#1077;&#1088;&#1080;&#1072;&#1083;&#1099;%20&#1086;&#1090;%20&#1063;&#1077;&#1085;&#1075;&#1072;&#1088;&#1100;\&#1044;&#1080;&#1072;&#1075;&#1088;&#1072;&#1084;&#1084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&#1044;&#1086;&#1082;&#1091;&#1084;&#1077;&#1085;&#1090;&#1099;\&#1041;&#1072;&#1079;&#1086;&#1074;&#1072;&#1103;%20&#1082;&#1072;&#1092;&#1077;&#1076;&#1088;&#1072;%20&#1050;&#1048;&#1057;\&#1044;&#1086;&#1082;&#1083;&#1072;&#1076;%20&#1092;&#1086;&#1088;&#1091;&#1084;&#1099;%20&#1056;&#1086;&#1089;&#1090;&#1086;&#1074;-&#1057;&#1077;&#1074;&#1072;&#1089;&#1090;&#1086;&#1087;&#1086;&#1083;&#1100;%20BD%20(&#1089;&#1077;&#1085;&#1090;&#1103;&#1073;&#1088;&#1100;%202021)\&#1052;&#1072;&#1090;&#1077;&#1088;&#1080;&#1072;&#1083;&#1099;%20&#1086;&#1090;%20&#1063;&#1077;&#1085;&#1075;&#1072;&#1088;&#1100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\Dropbox\&#1057;&#1077;&#1074;&#1053;&#1058;&#1059;%20&#1086;&#1088;&#1075;.%20&#1076;&#1086;&#1082;&#1091;&#1084;&#1077;&#1085;&#1090;&#1099;\2.%20&#1041;&#1072;&#1079;&#1086;&#1074;&#1072;&#1103;%20&#1082;&#1072;&#1092;&#1077;&#1076;&#1088;&#1072;%201&#1057;\21.%20&#1055;&#1088;&#1077;&#1079;&#1077;&#1085;&#1090;&#1072;&#1094;&#1080;&#1080;%20&#1076;&#1083;&#1103;%20&#1052;&#1080;&#1085;&#1100;&#1082;&#1086;&#1074;&#1086;&#1081;\&#1040;&#1085;&#1072;&#1083;&#1080;&#1090;&#1080;&#1082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\Dropbox\&#1057;&#1077;&#1074;&#1053;&#1058;&#1059;%20&#1086;&#1088;&#1075;.%20&#1076;&#1086;&#1082;&#1091;&#1084;&#1077;&#1085;&#1090;&#1099;\2.%20&#1041;&#1072;&#1079;&#1086;&#1074;&#1072;&#1103;%20&#1082;&#1072;&#1092;&#1077;&#1076;&#1088;&#1072;%201&#1057;\21.%20&#1055;&#1088;&#1077;&#1079;&#1077;&#1085;&#1090;&#1072;&#1094;&#1080;&#1080;%20&#1076;&#1083;&#1103;%20&#1052;&#1080;&#1085;&#1100;&#1082;&#1086;&#1074;&#1086;&#1081;\&#1040;&#1085;&#1072;&#1083;&#1080;&#1090;&#1080;&#1082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\Dropbox\&#1057;&#1077;&#1074;&#1053;&#1058;&#1059;%20&#1086;&#1088;&#1075;.%20&#1076;&#1086;&#1082;&#1091;&#1084;&#1077;&#1085;&#1090;&#1099;\2.%20&#1041;&#1072;&#1079;&#1086;&#1074;&#1072;&#1103;%20&#1082;&#1072;&#1092;&#1077;&#1076;&#1088;&#1072;%201&#1057;\21.%20&#1055;&#1088;&#1077;&#1079;&#1077;&#1085;&#1090;&#1072;&#1094;&#1080;&#1080;%20&#1076;&#1083;&#1103;%20&#1052;&#1080;&#1085;&#1100;&#1082;&#1086;&#1074;&#1086;&#1081;\&#1040;&#1085;&#1072;&#1083;&#1080;&#1090;&#1080;&#1082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\Dropbox\&#1057;&#1077;&#1074;&#1053;&#1058;&#1059;%20&#1086;&#1088;&#1075;.%20&#1076;&#1086;&#1082;&#1091;&#1084;&#1077;&#1085;&#1090;&#1099;\2.%20&#1041;&#1072;&#1079;&#1086;&#1074;&#1072;&#1103;%20&#1082;&#1072;&#1092;&#1077;&#1076;&#1088;&#1072;%201&#1057;\21.%20&#1055;&#1088;&#1077;&#1079;&#1077;&#1085;&#1090;&#1072;&#1094;&#1080;&#1080;%20&#1076;&#1083;&#1103;%20&#1052;&#1080;&#1085;&#1100;&#1082;&#1086;&#1074;&#1086;&#1081;\&#1040;&#1085;&#1072;&#1083;&#1080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29330708661422E-2"/>
          <c:y val="0.16952674892182892"/>
          <c:w val="0.93577066929133856"/>
          <c:h val="0.77869188123204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2C8-43F1-8C91-3429FED788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C8-43F1-8C91-3429FED788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2C8-43F1-8C91-3429FED788D5}"/>
              </c:ext>
            </c:extLst>
          </c:dPt>
          <c:cat>
            <c:numRef>
              <c:f>Лист1!$A$2:$A$7</c:f>
              <c:numCache>
                <c:formatCode>m/d/yyyy</c:formatCode>
                <c:ptCount val="6"/>
                <c:pt idx="0">
                  <c:v>44457</c:v>
                </c:pt>
                <c:pt idx="1">
                  <c:v>44458</c:v>
                </c:pt>
                <c:pt idx="2">
                  <c:v>44459</c:v>
                </c:pt>
                <c:pt idx="3">
                  <c:v>44460</c:v>
                </c:pt>
                <c:pt idx="4">
                  <c:v>44461</c:v>
                </c:pt>
                <c:pt idx="5">
                  <c:v>44462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43</c:v>
                </c:pt>
                <c:pt idx="2">
                  <c:v>13</c:v>
                </c:pt>
                <c:pt idx="3">
                  <c:v>43</c:v>
                </c:pt>
                <c:pt idx="4">
                  <c:v>26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8-43F1-8C91-3429FED78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30656"/>
        <c:axId val="149836544"/>
      </c:barChart>
      <c:dateAx>
        <c:axId val="14983065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36544"/>
        <c:crosses val="autoZero"/>
        <c:auto val="1"/>
        <c:lblOffset val="100"/>
        <c:baseTimeUnit val="days"/>
      </c:dateAx>
      <c:valAx>
        <c:axId val="1498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3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1F-4E84-BF0B-3DB7A5AB97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1F-4E84-BF0B-3DB7A5AB97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1F-4E84-BF0B-3DB7A5AB97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1F-4E84-BF0B-3DB7A5AB970F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E1F-4E84-BF0B-3DB7A5AB970F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E1F-4E84-BF0B-3DB7A5AB970F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E1F-4E84-BF0B-3DB7A5AB970F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E1F-4E84-BF0B-3DB7A5AB970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Sheet1!$B$42:$B$45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Нет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Sheet1!$C$42:$C$45</c:f>
              <c:numCache>
                <c:formatCode>General</c:formatCode>
                <c:ptCount val="4"/>
                <c:pt idx="0">
                  <c:v>1032</c:v>
                </c:pt>
                <c:pt idx="1">
                  <c:v>629</c:v>
                </c:pt>
                <c:pt idx="2">
                  <c:v>563</c:v>
                </c:pt>
                <c:pt idx="3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1F-4E84-BF0B-3DB7A5AB97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56465753329583"/>
          <c:y val="0.33178696412948383"/>
          <c:w val="0.3515184976236348"/>
          <c:h val="0.3364260717410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28-43BB-8F39-1724E9D5DA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28-43BB-8F39-1724E9D5DA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D28-43BB-8F39-1724E9D5DA30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D28-43BB-8F39-1724E9D5DA30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D28-43BB-8F39-1724E9D5DA30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D28-43BB-8F39-1724E9D5DA3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Sheet1!$B$58:$B$60</c:f>
              <c:strCache>
                <c:ptCount val="3"/>
                <c:pt idx="0">
                  <c:v>https://testmoodle.sevsu.ru/
(где расположены курсы осеннего семестра)</c:v>
                </c:pt>
                <c:pt idx="1">
                  <c:v>https://do.sevsu.ru/ (где расположены
курсы весеннего семестра)</c:v>
                </c:pt>
                <c:pt idx="2">
                  <c:v>Не знаю, ничем не пользовался</c:v>
                </c:pt>
              </c:strCache>
            </c:strRef>
          </c:cat>
          <c:val>
            <c:numRef>
              <c:f>Sheet1!$C$58:$C$60</c:f>
              <c:numCache>
                <c:formatCode>General</c:formatCode>
                <c:ptCount val="3"/>
                <c:pt idx="0">
                  <c:v>850</c:v>
                </c:pt>
                <c:pt idx="1">
                  <c:v>1391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28-43BB-8F39-1724E9D5DA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45072534691019"/>
          <c:y val="0.12036089238845145"/>
          <c:w val="0.43905313035273996"/>
          <c:h val="0.75927821522309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1140423342126"/>
          <c:y val="3.2407407407407406E-2"/>
          <c:w val="0.49764850298366919"/>
          <c:h val="0.8313425925925925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Лист2!$A$26:$A$30</c:f>
              <c:strCache>
                <c:ptCount val="5"/>
                <c:pt idx="0">
                  <c:v>Преподаю дисциплины с использованием электронных курсов после обучения на курсах повышения квалификации по технологиям ЭО</c:v>
                </c:pt>
                <c:pt idx="1">
                  <c:v>Работаю со студентами заочной формы обучения в электронных курсах</c:v>
                </c:pt>
                <c:pt idx="2">
                  <c:v>Преподаю дисциплины с использованием электронных курсов без обучения на КПК по технологиям ЭО</c:v>
                </c:pt>
                <c:pt idx="3">
                  <c:v>Не использую элементы электронного обучения в учебном процессе</c:v>
                </c:pt>
                <c:pt idx="4">
                  <c:v>Другое</c:v>
                </c:pt>
              </c:strCache>
            </c:strRef>
          </c:cat>
          <c:val>
            <c:numRef>
              <c:f>Лист2!$B$26:$B$30</c:f>
              <c:numCache>
                <c:formatCode>0.0%</c:formatCode>
                <c:ptCount val="5"/>
                <c:pt idx="0">
                  <c:v>0.4143646408839779</c:v>
                </c:pt>
                <c:pt idx="1">
                  <c:v>0.34254143646408841</c:v>
                </c:pt>
                <c:pt idx="2">
                  <c:v>0.14917127071823205</c:v>
                </c:pt>
                <c:pt idx="3">
                  <c:v>5.5248618784530384E-2</c:v>
                </c:pt>
                <c:pt idx="4">
                  <c:v>3.8674033149171269E-2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B-4338-B586-BB07549E2E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6783488"/>
        <c:axId val="126786176"/>
      </c:barChart>
      <c:catAx>
        <c:axId val="12678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786176"/>
        <c:crosses val="autoZero"/>
        <c:auto val="1"/>
        <c:lblAlgn val="ctr"/>
        <c:lblOffset val="100"/>
        <c:noMultiLvlLbl val="0"/>
      </c:catAx>
      <c:valAx>
        <c:axId val="12678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7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33289282731596"/>
          <c:y val="8.0200501253132828E-2"/>
          <c:w val="0.4839049040506273"/>
          <c:h val="0.8346867167919799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[Kniga1.xlsx]Лист2!$A$200:$A$207</c:f>
              <c:strCache>
                <c:ptCount val="8"/>
                <c:pt idx="0">
                  <c:v>Доступ к учебным материалам и заданиям в режиме 24/7</c:v>
                </c:pt>
                <c:pt idx="1">
                  <c:v>Возможность создания современного учебного контента (интерактивность, мультимедийность)</c:v>
                </c:pt>
                <c:pt idx="2">
                  <c:v>Прозрачность и наблюдаемость учебного процесса (хранение истории взаимодействия преподавателя и студентов, журналы оценок, отчеты Moodle)</c:v>
                </c:pt>
                <c:pt idx="3">
                  <c:v>Возможность эффективно управлять и отслеживать самостоятельную работу студента</c:v>
                </c:pt>
                <c:pt idx="4">
                  <c:v>Оперативная обратная связь между преподавателем и студентами / дополнительная возможность информирования студентов</c:v>
                </c:pt>
                <c:pt idx="5">
                  <c:v>Развитие навыков самоорганизации у студентов</c:v>
                </c:pt>
                <c:pt idx="6">
                  <c:v>Возможность эффективной организации консультационной деятельности (в том числе, работа с должниками, участниками академических обменов и т.д.)</c:v>
                </c:pt>
                <c:pt idx="7">
                  <c:v>Повышение мотивации и вовлеченности студентов в учебный процесс</c:v>
                </c:pt>
              </c:strCache>
            </c:strRef>
          </c:cat>
          <c:val>
            <c:numRef>
              <c:f>[Kniga1.xlsx]Лист2!$B$200:$B$207</c:f>
              <c:numCache>
                <c:formatCode>0.0%</c:formatCode>
                <c:ptCount val="8"/>
                <c:pt idx="0">
                  <c:v>0.82962962962962961</c:v>
                </c:pt>
                <c:pt idx="1">
                  <c:v>0.77037037037037037</c:v>
                </c:pt>
                <c:pt idx="2">
                  <c:v>0.61481481481481481</c:v>
                </c:pt>
                <c:pt idx="3">
                  <c:v>0.562962962962963</c:v>
                </c:pt>
                <c:pt idx="4">
                  <c:v>0.53333333333333333</c:v>
                </c:pt>
                <c:pt idx="5">
                  <c:v>0.46666666666666667</c:v>
                </c:pt>
                <c:pt idx="6">
                  <c:v>0.53333333333333333</c:v>
                </c:pt>
                <c:pt idx="7">
                  <c:v>0.27407407407407408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7-4A38-8D2D-4E06DCB42A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6957056"/>
        <c:axId val="126960000"/>
      </c:barChart>
      <c:catAx>
        <c:axId val="12695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960000"/>
        <c:crosses val="autoZero"/>
        <c:auto val="1"/>
        <c:lblAlgn val="ctr"/>
        <c:lblOffset val="100"/>
        <c:noMultiLvlLbl val="0"/>
      </c:catAx>
      <c:valAx>
        <c:axId val="12696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95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pPr>
            <a:r>
              <a:rPr lang="ru-RU" sz="1800">
                <a:solidFill>
                  <a:schemeClr val="accent1">
                    <a:lumMod val="75000"/>
                  </a:schemeClr>
                </a:solidFill>
                <a:effectLst/>
              </a:rPr>
              <a:t>Анализ активности студентов </a:t>
            </a:r>
            <a:br>
              <a:rPr lang="ru-RU" sz="180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800">
                <a:solidFill>
                  <a:schemeClr val="accent1">
                    <a:lumMod val="75000"/>
                  </a:schemeClr>
                </a:solidFill>
                <a:effectLst/>
              </a:rPr>
              <a:t>(запись на элективы)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5.7162695065302388E-2"/>
          <c:y val="2.6999781218666145E-2"/>
          <c:w val="0.90869226514026691"/>
          <c:h val="0.86806789797522899"/>
        </c:manualLayout>
      </c:layout>
      <c:bar3DChart>
        <c:barDir val="col"/>
        <c:grouping val="standard"/>
        <c:varyColors val="0"/>
        <c:ser>
          <c:idx val="1"/>
          <c:order val="0"/>
          <c:tx>
            <c:v>не определились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Sheet1!$F$2:$F$11</c:f>
              <c:strCache>
                <c:ptCount val="10"/>
                <c:pt idx="0">
                  <c:v>ГПИ</c:v>
                </c:pt>
                <c:pt idx="1">
                  <c:v>ИТУТС</c:v>
                </c:pt>
                <c:pt idx="2">
                  <c:v>ИОНМО</c:v>
                </c:pt>
                <c:pt idx="3">
                  <c:v>ИРИБ</c:v>
                </c:pt>
                <c:pt idx="4">
                  <c:v>ИРГ</c:v>
                </c:pt>
                <c:pt idx="5">
                  <c:v>ИФЭУ</c:v>
                </c:pt>
                <c:pt idx="6">
                  <c:v>ИЯЭиП</c:v>
                </c:pt>
                <c:pt idx="7">
                  <c:v>МИ</c:v>
                </c:pt>
                <c:pt idx="8">
                  <c:v>ПИ</c:v>
                </c:pt>
                <c:pt idx="9">
                  <c:v>ЮИ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276</c:v>
                </c:pt>
                <c:pt idx="1">
                  <c:v>183</c:v>
                </c:pt>
                <c:pt idx="2">
                  <c:v>170</c:v>
                </c:pt>
                <c:pt idx="3">
                  <c:v>212</c:v>
                </c:pt>
                <c:pt idx="4">
                  <c:v>147</c:v>
                </c:pt>
                <c:pt idx="5">
                  <c:v>83</c:v>
                </c:pt>
                <c:pt idx="6">
                  <c:v>202</c:v>
                </c:pt>
                <c:pt idx="7">
                  <c:v>179</c:v>
                </c:pt>
                <c:pt idx="8">
                  <c:v>232</c:v>
                </c:pt>
                <c:pt idx="9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E-4227-B7CB-D6D19314CE0F}"/>
            </c:ext>
          </c:extLst>
        </c:ser>
        <c:ser>
          <c:idx val="0"/>
          <c:order val="1"/>
          <c:tx>
            <c:strRef>
              <c:f>Sheet1!$A$1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Sheet1!$F$2:$F$11</c:f>
              <c:strCache>
                <c:ptCount val="10"/>
                <c:pt idx="0">
                  <c:v>ГПИ</c:v>
                </c:pt>
                <c:pt idx="1">
                  <c:v>ИТУТС</c:v>
                </c:pt>
                <c:pt idx="2">
                  <c:v>ИОНМО</c:v>
                </c:pt>
                <c:pt idx="3">
                  <c:v>ИРИБ</c:v>
                </c:pt>
                <c:pt idx="4">
                  <c:v>ИРГ</c:v>
                </c:pt>
                <c:pt idx="5">
                  <c:v>ИФЭУ</c:v>
                </c:pt>
                <c:pt idx="6">
                  <c:v>ИЯЭиП</c:v>
                </c:pt>
                <c:pt idx="7">
                  <c:v>МИ</c:v>
                </c:pt>
                <c:pt idx="8">
                  <c:v>ПИ</c:v>
                </c:pt>
                <c:pt idx="9">
                  <c:v>ЮИ</c:v>
                </c:pt>
              </c:strCache>
            </c:strRef>
          </c:cat>
          <c:val>
            <c:numRef>
              <c:f>Sheet1!$A$2:$A$11</c:f>
              <c:numCache>
                <c:formatCode>General</c:formatCode>
                <c:ptCount val="10"/>
                <c:pt idx="0">
                  <c:v>718</c:v>
                </c:pt>
                <c:pt idx="1">
                  <c:v>454</c:v>
                </c:pt>
                <c:pt idx="2">
                  <c:v>391</c:v>
                </c:pt>
                <c:pt idx="3">
                  <c:v>373</c:v>
                </c:pt>
                <c:pt idx="4">
                  <c:v>374</c:v>
                </c:pt>
                <c:pt idx="5">
                  <c:v>291</c:v>
                </c:pt>
                <c:pt idx="6">
                  <c:v>383</c:v>
                </c:pt>
                <c:pt idx="7">
                  <c:v>276</c:v>
                </c:pt>
                <c:pt idx="8">
                  <c:v>414</c:v>
                </c:pt>
                <c:pt idx="9">
                  <c:v>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E-4227-B7CB-D6D19314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27003264"/>
        <c:axId val="126816640"/>
        <c:axId val="126934528"/>
      </c:bar3DChart>
      <c:catAx>
        <c:axId val="127003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26816640"/>
        <c:crosses val="autoZero"/>
        <c:auto val="1"/>
        <c:lblAlgn val="ctr"/>
        <c:lblOffset val="100"/>
        <c:noMultiLvlLbl val="0"/>
      </c:catAx>
      <c:valAx>
        <c:axId val="1268166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чел.</a:t>
                </a:r>
              </a:p>
            </c:rich>
          </c:tx>
          <c:layout>
            <c:manualLayout>
              <c:xMode val="edge"/>
              <c:yMode val="edge"/>
              <c:x val="1.8159129035801981E-3"/>
              <c:y val="0.17739603577123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27003264"/>
        <c:crosses val="autoZero"/>
        <c:crossBetween val="between"/>
      </c:valAx>
      <c:serAx>
        <c:axId val="126934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26816640"/>
        <c:crosses val="autoZero"/>
      </c:serAx>
    </c:plotArea>
    <c:legend>
      <c:legendPos val="b"/>
      <c:layout>
        <c:manualLayout>
          <c:xMode val="edge"/>
          <c:yMode val="edge"/>
          <c:x val="9.7496355285860523E-2"/>
          <c:y val="0.86121648606254675"/>
          <c:w val="0.7665939516229312"/>
          <c:h val="7.987490036945441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2">
                    <a:lumMod val="75000"/>
                  </a:schemeClr>
                </a:solidFill>
              </a:defRPr>
            </a:pPr>
            <a:r>
              <a:rPr lang="ru-RU" sz="1800">
                <a:solidFill>
                  <a:schemeClr val="bg2">
                    <a:lumMod val="75000"/>
                  </a:schemeClr>
                </a:solidFill>
              </a:rPr>
              <a:t>Распределение определившихся студентов по институтам</a:t>
            </a:r>
          </a:p>
        </c:rich>
      </c:tx>
      <c:layout>
        <c:manualLayout>
          <c:xMode val="edge"/>
          <c:yMode val="edge"/>
          <c:x val="0.16193465293734519"/>
          <c:y val="0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Sheet1!$F$2:$F$11</c:f>
              <c:strCache>
                <c:ptCount val="10"/>
                <c:pt idx="0">
                  <c:v>ГПИ</c:v>
                </c:pt>
                <c:pt idx="1">
                  <c:v>ИТУТС</c:v>
                </c:pt>
                <c:pt idx="2">
                  <c:v>ИОНМО</c:v>
                </c:pt>
                <c:pt idx="3">
                  <c:v>ИРИБ</c:v>
                </c:pt>
                <c:pt idx="4">
                  <c:v>ИРГ</c:v>
                </c:pt>
                <c:pt idx="5">
                  <c:v>ИФЭУ</c:v>
                </c:pt>
                <c:pt idx="6">
                  <c:v>ИЯЭиП</c:v>
                </c:pt>
                <c:pt idx="7">
                  <c:v>МИ</c:v>
                </c:pt>
                <c:pt idx="8">
                  <c:v>ПИ</c:v>
                </c:pt>
                <c:pt idx="9">
                  <c:v>ЮИ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0.17078825347758886</c:v>
                </c:pt>
                <c:pt idx="1">
                  <c:v>0.10471406491499227</c:v>
                </c:pt>
                <c:pt idx="2">
                  <c:v>8.5394126738794429E-2</c:v>
                </c:pt>
                <c:pt idx="3">
                  <c:v>6.2210200927357032E-2</c:v>
                </c:pt>
                <c:pt idx="4">
                  <c:v>8.7712519319938176E-2</c:v>
                </c:pt>
                <c:pt idx="5">
                  <c:v>8.0370942812983001E-2</c:v>
                </c:pt>
                <c:pt idx="6">
                  <c:v>6.9938176197836169E-2</c:v>
                </c:pt>
                <c:pt idx="7">
                  <c:v>3.7480680061823805E-2</c:v>
                </c:pt>
                <c:pt idx="8">
                  <c:v>7.0324574961360117E-2</c:v>
                </c:pt>
                <c:pt idx="9">
                  <c:v>0.23106646058732613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1-48A6-9D7E-52ED8932F3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127038972917163"/>
          <c:y val="0.13468861846814603"/>
          <c:w val="0.1878236586546089"/>
          <c:h val="0.73062276306370799"/>
        </c:manualLayout>
      </c:layout>
      <c:overlay val="0"/>
      <c:txPr>
        <a:bodyPr/>
        <a:lstStyle/>
        <a:p>
          <a:pPr rtl="0">
            <a:defRPr sz="1600"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ГПИ. Количество ЭУК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66-4DAB-B4B9-223FA95ADF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66-4DAB-B4B9-223FA95ADF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66-4DAB-B4B9-223FA95ADF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66-4DAB-B4B9-223FA95ADF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66-4DAB-B4B9-223FA95ADF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66-4DAB-B4B9-223FA95ADF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Кафедра "ДНиСО"</c:v>
                </c:pt>
                <c:pt idx="1">
                  <c:v>Кафедра "РЯиРЛ"</c:v>
                </c:pt>
                <c:pt idx="2">
                  <c:v>Базовая кафедра "ПиПТР"</c:v>
                </c:pt>
                <c:pt idx="3">
                  <c:v>Кафедра "ПедОбр"</c:v>
                </c:pt>
                <c:pt idx="4">
                  <c:v>Кафедра "ЛДиЗФ"</c:v>
                </c:pt>
                <c:pt idx="5">
                  <c:v>Кафедра "Психология"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</c:v>
                </c:pt>
                <c:pt idx="1">
                  <c:v>39</c:v>
                </c:pt>
                <c:pt idx="2">
                  <c:v>15</c:v>
                </c:pt>
                <c:pt idx="3">
                  <c:v>26</c:v>
                </c:pt>
                <c:pt idx="4">
                  <c:v>76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4-43A0-BE63-9E03B5408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ПИ. Количество ЭУК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DC-42B2-8CE3-599E27D185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DC-42B2-8CE3-599E27D185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DC-42B2-8CE3-599E27D185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DC-42B2-8CE3-599E27D185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DC-42B2-8CE3-599E27D185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CDC-42B2-8CE3-599E27D185E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963-4B84-885C-E8F18A131C7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963-4B84-885C-E8F18A131C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Кафедра "Технологии машиностроения"</c:v>
                </c:pt>
                <c:pt idx="1">
                  <c:v>Кафедра ПСиАТП</c:v>
                </c:pt>
                <c:pt idx="2">
                  <c:v>Кафедра ПТиО</c:v>
                </c:pt>
                <c:pt idx="3">
                  <c:v>Кафедра АТ</c:v>
                </c:pt>
                <c:pt idx="4">
                  <c:v>Кафедра ТБиМ С1</c:v>
                </c:pt>
                <c:pt idx="5">
                  <c:v>Кафедра ТБиМ С2</c:v>
                </c:pt>
                <c:pt idx="6">
                  <c:v>Кафедра "Цифровое проектирование". 
С1</c:v>
                </c:pt>
                <c:pt idx="7">
                  <c:v>Кафедра "Цифровое проектирование". 
С2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76</c:v>
                </c:pt>
                <c:pt idx="1">
                  <c:v>140</c:v>
                </c:pt>
                <c:pt idx="2">
                  <c:v>61</c:v>
                </c:pt>
                <c:pt idx="3">
                  <c:v>66</c:v>
                </c:pt>
                <c:pt idx="4">
                  <c:v>81</c:v>
                </c:pt>
                <c:pt idx="5">
                  <c:v>65</c:v>
                </c:pt>
                <c:pt idx="6">
                  <c:v>38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DC-42B2-8CE3-599E27D18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85671254248722"/>
          <c:y val="0.12316696438768709"/>
          <c:w val="0.34105158901842481"/>
          <c:h val="0.82794912906899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69994107935718E-2"/>
          <c:y val="6.4324991181454405E-2"/>
          <c:w val="0.87538427846043732"/>
          <c:h val="0.65875476671987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85-40ED-A4FD-5CD4D265E1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85-40ED-A4FD-5CD4D265E1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85-40ED-A4FD-5CD4D265E1E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85-40ED-A4FD-5CD4D265E1E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85-40ED-A4FD-5CD4D265E1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магистратура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588</c:v>
                </c:pt>
                <c:pt idx="1">
                  <c:v>405</c:v>
                </c:pt>
                <c:pt idx="2">
                  <c:v>231</c:v>
                </c:pt>
                <c:pt idx="3">
                  <c:v>111</c:v>
                </c:pt>
                <c:pt idx="4">
                  <c:v>28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5-40ED-A4FD-5CD4D265E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8960"/>
        <c:axId val="144330752"/>
      </c:barChart>
      <c:catAx>
        <c:axId val="1443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30752"/>
        <c:crosses val="autoZero"/>
        <c:auto val="1"/>
        <c:lblAlgn val="ctr"/>
        <c:lblOffset val="100"/>
        <c:noMultiLvlLbl val="0"/>
      </c:catAx>
      <c:valAx>
        <c:axId val="144330752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2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Должность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19-43BF-847F-260B3B56E1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E19-43BF-847F-260B3B56E1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Ассистент </c:v>
                </c:pt>
                <c:pt idx="1">
                  <c:v>Ст. преп.</c:v>
                </c:pt>
                <c:pt idx="2">
                  <c:v>Доцент</c:v>
                </c:pt>
                <c:pt idx="3">
                  <c:v>Профессор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114</c:v>
                </c:pt>
                <c:pt idx="2">
                  <c:v>158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9-43BF-847F-260B3B56E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39168"/>
        <c:axId val="144440704"/>
      </c:barChart>
      <c:catAx>
        <c:axId val="1444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40704"/>
        <c:crosses val="autoZero"/>
        <c:auto val="1"/>
        <c:lblAlgn val="ctr"/>
        <c:lblOffset val="100"/>
        <c:noMultiLvlLbl val="0"/>
      </c:catAx>
      <c:valAx>
        <c:axId val="14444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3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Sheet1!$C$19</c:f>
              <c:strCache>
                <c:ptCount val="1"/>
                <c:pt idx="0">
                  <c:v>Студенты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18-4E1E-B8E6-C14499B122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18-4E1E-B8E6-C14499B122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618-4E1E-B8E6-C14499B1220A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618-4E1E-B8E6-C14499B1220A}"/>
                </c:ext>
              </c:extLst>
            </c:dLbl>
            <c:dLbl>
              <c:idx val="1"/>
              <c:layout>
                <c:manualLayout>
                  <c:x val="-5.1774496937882768E-2"/>
                  <c:y val="5.7859434237386995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618-4E1E-B8E6-C14499B1220A}"/>
                </c:ext>
              </c:extLst>
            </c:dLbl>
            <c:dLbl>
              <c:idx val="2"/>
              <c:layout>
                <c:manualLayout>
                  <c:x val="5.6279746281714733E-2"/>
                  <c:y val="7.377879848352289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618-4E1E-B8E6-C14499B1220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Sheet1!$B$20:$B$22</c:f>
              <c:strCache>
                <c:ptCount val="3"/>
                <c:pt idx="0">
                  <c:v>Очная</c:v>
                </c:pt>
                <c:pt idx="1">
                  <c:v>Заочная</c:v>
                </c:pt>
                <c:pt idx="2">
                  <c:v>Очно-заочная</c:v>
                </c:pt>
              </c:strCache>
            </c:strRef>
          </c:cat>
          <c:val>
            <c:numRef>
              <c:f>Sheet1!$C$20:$C$22</c:f>
              <c:numCache>
                <c:formatCode>General</c:formatCode>
                <c:ptCount val="3"/>
                <c:pt idx="0">
                  <c:v>2256</c:v>
                </c:pt>
                <c:pt idx="1">
                  <c:v>65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18-4E1E-B8E6-C14499B1220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59973753280855"/>
          <c:y val="0.35491328337834288"/>
          <c:w val="0.31273359580052495"/>
          <c:h val="0.2901730381339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Студенты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F8-443B-968F-EB359EE7E6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F8-443B-968F-EB359EE7E6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F8-443B-968F-EB359EE7E6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F8-443B-968F-EB359EE7E6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1F8-443B-968F-EB359EE7E6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1F8-443B-968F-EB359EE7E6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1F8-443B-968F-EB359EE7E6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1F8-443B-968F-EB359EE7E67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1F8-443B-968F-EB359EE7E67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1F8-443B-968F-EB359EE7E67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1F8-443B-968F-EB359EE7E67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1F8-443B-968F-EB359EE7E67F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1F8-443B-968F-EB359EE7E67F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1F8-443B-968F-EB359EE7E67F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1F8-443B-968F-EB359EE7E67F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1F8-443B-968F-EB359EE7E67F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1F8-443B-968F-EB359EE7E67F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1F8-443B-968F-EB359EE7E67F}"/>
                </c:ext>
              </c:extLst>
            </c:dLbl>
            <c:dLbl>
              <c:idx val="6"/>
              <c:layout>
                <c:manualLayout>
                  <c:x val="-4.5397200349956257E-2"/>
                  <c:y val="2.931758530183727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1F8-443B-968F-EB359EE7E67F}"/>
                </c:ext>
              </c:extLst>
            </c:dLbl>
            <c:dLbl>
              <c:idx val="7"/>
              <c:layout>
                <c:manualLayout>
                  <c:x val="-6.5307961504811926E-2"/>
                  <c:y val="-1.985965296004666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E1F8-443B-968F-EB359EE7E67F}"/>
                </c:ext>
              </c:extLst>
            </c:dLbl>
            <c:dLbl>
              <c:idx val="8"/>
              <c:layout>
                <c:manualLayout>
                  <c:x val="-3.5307305336832899E-2"/>
                  <c:y val="-1.909558180227471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E1F8-443B-968F-EB359EE7E67F}"/>
                </c:ext>
              </c:extLst>
            </c:dLbl>
            <c:dLbl>
              <c:idx val="9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E1F8-443B-968F-EB359EE7E67F}"/>
                </c:ext>
              </c:extLst>
            </c:dLbl>
            <c:dLbl>
              <c:idx val="10"/>
              <c:layout>
                <c:manualLayout>
                  <c:x val="6.0760936132983376E-2"/>
                  <c:y val="-6.8678915135608051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E1F8-443B-968F-EB359EE7E67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1F8-443B-968F-EB359EE7E67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Sheet1!$B$2:$B$13</c:f>
              <c:strCache>
                <c:ptCount val="12"/>
                <c:pt idx="0">
                  <c:v>ИОНМО</c:v>
                </c:pt>
                <c:pt idx="1">
                  <c:v>ИФЭУ</c:v>
                </c:pt>
                <c:pt idx="2">
                  <c:v>ГПИ</c:v>
                </c:pt>
                <c:pt idx="3">
                  <c:v>ИИТУТС</c:v>
                </c:pt>
                <c:pt idx="4">
                  <c:v>ИРИБ</c:v>
                </c:pt>
                <c:pt idx="5">
                  <c:v>ПИ</c:v>
                </c:pt>
                <c:pt idx="6">
                  <c:v>ИРГ</c:v>
                </c:pt>
                <c:pt idx="7">
                  <c:v>МИ</c:v>
                </c:pt>
                <c:pt idx="8">
                  <c:v>ЮИ</c:v>
                </c:pt>
                <c:pt idx="9">
                  <c:v>МК</c:v>
                </c:pt>
                <c:pt idx="10">
                  <c:v>ЦКиС</c:v>
                </c:pt>
                <c:pt idx="11">
                  <c:v>ИНТИ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366</c:v>
                </c:pt>
                <c:pt idx="1">
                  <c:v>332</c:v>
                </c:pt>
                <c:pt idx="2">
                  <c:v>512</c:v>
                </c:pt>
                <c:pt idx="3">
                  <c:v>306</c:v>
                </c:pt>
                <c:pt idx="4">
                  <c:v>266</c:v>
                </c:pt>
                <c:pt idx="5">
                  <c:v>206</c:v>
                </c:pt>
                <c:pt idx="6">
                  <c:v>111</c:v>
                </c:pt>
                <c:pt idx="7">
                  <c:v>98</c:v>
                </c:pt>
                <c:pt idx="8">
                  <c:v>42</c:v>
                </c:pt>
                <c:pt idx="9">
                  <c:v>34</c:v>
                </c:pt>
                <c:pt idx="10">
                  <c:v>31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1F8-443B-968F-EB359EE7E67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567636662371352"/>
          <c:y val="4.9181262800842535E-2"/>
          <c:w val="0.19345444832806416"/>
          <c:h val="0.8676099595004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Ответы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A77-47AC-9B10-A5BF5DB7C7F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77-47AC-9B10-A5BF5DB7C7F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A77-47AC-9B10-A5BF5DB7C7F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77-47AC-9B10-A5BF5DB7C7F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A77-47AC-9B10-A5BF5DB7C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Лист1!$C$3:$C$8</c:f>
              <c:strCache>
                <c:ptCount val="6"/>
                <c:pt idx="0">
                  <c:v>Проблем не возникало</c:v>
                </c:pt>
                <c:pt idx="1">
                  <c:v>Нечеткие, запутанные инструкции в заданиях</c:v>
                </c:pt>
                <c:pt idx="2">
                  <c:v>Несвоевременная обратная связь преподавателя</c:v>
                </c:pt>
                <c:pt idx="3">
                  <c:v>Проблемы со входом (логин/пароль)</c:v>
                </c:pt>
                <c:pt idx="4">
                  <c:v>Несвоевременная обратная связь службы технической поддержки</c:v>
                </c:pt>
                <c:pt idx="5">
                  <c:v>Другое (проблемы технического характера)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806</c:v>
                </c:pt>
                <c:pt idx="1">
                  <c:v>823</c:v>
                </c:pt>
                <c:pt idx="2">
                  <c:v>475</c:v>
                </c:pt>
                <c:pt idx="3">
                  <c:v>694</c:v>
                </c:pt>
                <c:pt idx="4">
                  <c:v>279</c:v>
                </c:pt>
                <c:pt idx="5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FB-4548-A325-80E1BB1F1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0935552"/>
        <c:axId val="120937088"/>
      </c:barChart>
      <c:catAx>
        <c:axId val="12093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0937088"/>
        <c:crosses val="autoZero"/>
        <c:auto val="1"/>
        <c:lblAlgn val="l"/>
        <c:lblOffset val="100"/>
        <c:noMultiLvlLbl val="0"/>
      </c:catAx>
      <c:valAx>
        <c:axId val="120937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093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Лист2!$D$2</c:f>
              <c:strCache>
                <c:ptCount val="1"/>
                <c:pt idx="0">
                  <c:v>Ответы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1F4-4F8C-A654-6B925FA0AD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F4-4F8C-A654-6B925FA0AD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1F4-4F8C-A654-6B925FA0AD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7A-45B9-ACC8-0AAE2E8E4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Лист2!$C$3:$C$6</c:f>
              <c:strCache>
                <c:ptCount val="4"/>
                <c:pt idx="0">
                  <c:v>Лекции</c:v>
                </c:pt>
                <c:pt idx="1">
                  <c:v>Практические занятия</c:v>
                </c:pt>
                <c:pt idx="2">
                  <c:v>Самостоятельная работа</c:v>
                </c:pt>
                <c:pt idx="3">
                  <c:v>Ничего</c:v>
                </c:pt>
              </c:strCache>
            </c:strRef>
          </c:cat>
          <c:val>
            <c:numRef>
              <c:f>Лист2!$D$3:$D$6</c:f>
              <c:numCache>
                <c:formatCode>General</c:formatCode>
                <c:ptCount val="4"/>
                <c:pt idx="0">
                  <c:v>1478</c:v>
                </c:pt>
                <c:pt idx="1">
                  <c:v>894</c:v>
                </c:pt>
                <c:pt idx="2">
                  <c:v>1038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7A-45B9-ACC8-0AAE2E8E4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3041408"/>
        <c:axId val="33043200"/>
      </c:barChart>
      <c:catAx>
        <c:axId val="3304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43200"/>
        <c:crosses val="autoZero"/>
        <c:auto val="1"/>
        <c:lblAlgn val="l"/>
        <c:lblOffset val="100"/>
        <c:noMultiLvlLbl val="0"/>
      </c:catAx>
      <c:valAx>
        <c:axId val="3304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4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30993-4F6E-43AF-B65A-43DA4AE4DF5E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65CB3E-1E8E-4959-BF07-503CEB48552E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МООС</a:t>
          </a:r>
        </a:p>
      </dgm:t>
    </dgm:pt>
    <dgm:pt modelId="{3A239240-334B-427A-8549-90EC098D4DF8}" type="parTrans" cxnId="{163F9858-147A-4110-A772-4020D6BEE3D7}">
      <dgm:prSet/>
      <dgm:spPr/>
      <dgm:t>
        <a:bodyPr/>
        <a:lstStyle/>
        <a:p>
          <a:endParaRPr lang="ru-RU"/>
        </a:p>
      </dgm:t>
    </dgm:pt>
    <dgm:pt modelId="{46D58CB1-4690-4A52-87DC-5AD309AAB142}" type="sibTrans" cxnId="{163F9858-147A-4110-A772-4020D6BEE3D7}">
      <dgm:prSet/>
      <dgm:spPr/>
      <dgm:t>
        <a:bodyPr/>
        <a:lstStyle/>
        <a:p>
          <a:endParaRPr lang="ru-RU"/>
        </a:p>
      </dgm:t>
    </dgm:pt>
    <dgm:pt modelId="{761A6C60-8933-4D73-B059-353A1DDAABC2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>
              <a:solidFill>
                <a:srgbClr val="002060"/>
              </a:solidFill>
              <a:effectLst/>
            </a:rPr>
            <a:t>видео-контент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C9E9D316-0964-4904-ABF1-BDAE3A81DA45}" type="parTrans" cxnId="{171494A0-A134-49D7-9C42-5A738AE6C26C}">
      <dgm:prSet/>
      <dgm:spPr/>
      <dgm:t>
        <a:bodyPr/>
        <a:lstStyle/>
        <a:p>
          <a:endParaRPr lang="ru-RU"/>
        </a:p>
      </dgm:t>
    </dgm:pt>
    <dgm:pt modelId="{DED95247-3533-41D8-9621-C474E94E26FD}" type="sibTrans" cxnId="{171494A0-A134-49D7-9C42-5A738AE6C26C}">
      <dgm:prSet/>
      <dgm:spPr/>
      <dgm:t>
        <a:bodyPr/>
        <a:lstStyle/>
        <a:p>
          <a:endParaRPr lang="ru-RU"/>
        </a:p>
      </dgm:t>
    </dgm:pt>
    <dgm:pt modelId="{E26FD6DF-B765-4DC8-A15F-B431AA363EBA}">
      <dgm:prSet phldrT="[Текст]" custT="1"/>
      <dgm:spPr/>
      <dgm:t>
        <a:bodyPr/>
        <a:lstStyle/>
        <a:p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SPOC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B03FF1-88EA-4961-9543-0EEF59E2C659}" type="parTrans" cxnId="{F8A960E4-95BC-43C0-88FF-E65D9CB0DB4D}">
      <dgm:prSet/>
      <dgm:spPr/>
      <dgm:t>
        <a:bodyPr/>
        <a:lstStyle/>
        <a:p>
          <a:endParaRPr lang="ru-RU"/>
        </a:p>
      </dgm:t>
    </dgm:pt>
    <dgm:pt modelId="{EFE12E0F-1AB3-4748-A78C-ECDAD6F5E741}" type="sibTrans" cxnId="{F8A960E4-95BC-43C0-88FF-E65D9CB0DB4D}">
      <dgm:prSet/>
      <dgm:spPr/>
      <dgm:t>
        <a:bodyPr/>
        <a:lstStyle/>
        <a:p>
          <a:endParaRPr lang="ru-RU"/>
        </a:p>
      </dgm:t>
    </dgm:pt>
    <dgm:pt modelId="{9EC5ABD8-4C3F-4E7B-8BAD-DF1EC3C02576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>
              <a:solidFill>
                <a:srgbClr val="002060"/>
              </a:solidFill>
              <a:effectLst/>
            </a:rPr>
            <a:t>видео-контент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809606AC-6824-4C2F-B4E8-1025F601F31E}" type="parTrans" cxnId="{66BF0CD8-115D-44CE-8DF4-58E246765A11}">
      <dgm:prSet/>
      <dgm:spPr/>
      <dgm:t>
        <a:bodyPr/>
        <a:lstStyle/>
        <a:p>
          <a:endParaRPr lang="ru-RU"/>
        </a:p>
      </dgm:t>
    </dgm:pt>
    <dgm:pt modelId="{045038EE-DEC4-4202-B4EC-42FE82C255B2}" type="sibTrans" cxnId="{66BF0CD8-115D-44CE-8DF4-58E246765A11}">
      <dgm:prSet/>
      <dgm:spPr/>
      <dgm:t>
        <a:bodyPr/>
        <a:lstStyle/>
        <a:p>
          <a:endParaRPr lang="ru-RU"/>
        </a:p>
      </dgm:t>
    </dgm:pt>
    <dgm:pt modelId="{2574EF36-D9E5-4123-B921-74B9DDD6BD48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>
              <a:solidFill>
                <a:srgbClr val="002060"/>
              </a:solidFill>
              <a:effectLst/>
            </a:rPr>
            <a:t>интерактив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9260473F-9FA9-4156-8778-3550661F1BCC}" type="parTrans" cxnId="{0E04D863-95A2-436A-AE8E-C820FF6F691D}">
      <dgm:prSet/>
      <dgm:spPr/>
      <dgm:t>
        <a:bodyPr/>
        <a:lstStyle/>
        <a:p>
          <a:endParaRPr lang="ru-RU"/>
        </a:p>
      </dgm:t>
    </dgm:pt>
    <dgm:pt modelId="{9C0F3274-01E6-4AF9-B10F-9D3E715AC58C}" type="sibTrans" cxnId="{0E04D863-95A2-436A-AE8E-C820FF6F691D}">
      <dgm:prSet/>
      <dgm:spPr/>
      <dgm:t>
        <a:bodyPr/>
        <a:lstStyle/>
        <a:p>
          <a:endParaRPr lang="ru-RU"/>
        </a:p>
      </dgm:t>
    </dgm:pt>
    <dgm:pt modelId="{C1CCDF6D-5013-4E56-9AF0-A90715DCC78B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ЭУК</a:t>
          </a:r>
        </a:p>
      </dgm:t>
    </dgm:pt>
    <dgm:pt modelId="{525D22A5-5FBB-45E8-975D-606392B25A6A}" type="parTrans" cxnId="{6031F2B4-4237-4B8C-B765-52DDBCAD49AB}">
      <dgm:prSet/>
      <dgm:spPr/>
      <dgm:t>
        <a:bodyPr/>
        <a:lstStyle/>
        <a:p>
          <a:endParaRPr lang="ru-RU"/>
        </a:p>
      </dgm:t>
    </dgm:pt>
    <dgm:pt modelId="{4577C91B-5FFE-459D-81F8-35E25AED3938}" type="sibTrans" cxnId="{6031F2B4-4237-4B8C-B765-52DDBCAD49AB}">
      <dgm:prSet/>
      <dgm:spPr/>
      <dgm:t>
        <a:bodyPr/>
        <a:lstStyle/>
        <a:p>
          <a:endParaRPr lang="ru-RU"/>
        </a:p>
      </dgm:t>
    </dgm:pt>
    <dgm:pt modelId="{96DF3EAF-6640-4580-A18A-F63A929C650B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эл. лекции с тестированием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2FAE5860-B259-441C-A00D-D388AFF41AC6}" type="parTrans" cxnId="{0DACE786-8B86-49DA-B624-BB577EC636CB}">
      <dgm:prSet/>
      <dgm:spPr/>
      <dgm:t>
        <a:bodyPr/>
        <a:lstStyle/>
        <a:p>
          <a:endParaRPr lang="ru-RU"/>
        </a:p>
      </dgm:t>
    </dgm:pt>
    <dgm:pt modelId="{6141447B-3F32-4C5E-9F83-7DB504833216}" type="sibTrans" cxnId="{0DACE786-8B86-49DA-B624-BB577EC636CB}">
      <dgm:prSet/>
      <dgm:spPr/>
      <dgm:t>
        <a:bodyPr/>
        <a:lstStyle/>
        <a:p>
          <a:endParaRPr lang="ru-RU"/>
        </a:p>
      </dgm:t>
    </dgm:pt>
    <dgm:pt modelId="{E283E593-0B22-4D6E-91B9-64124E406BE2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ЭОР</a:t>
          </a:r>
        </a:p>
      </dgm:t>
    </dgm:pt>
    <dgm:pt modelId="{C64A4BE2-C3D9-4F04-9306-E01192D38AC4}" type="parTrans" cxnId="{3C8198A0-3418-49FC-80D5-AE6D89548CF4}">
      <dgm:prSet/>
      <dgm:spPr/>
      <dgm:t>
        <a:bodyPr/>
        <a:lstStyle/>
        <a:p>
          <a:endParaRPr lang="ru-RU"/>
        </a:p>
      </dgm:t>
    </dgm:pt>
    <dgm:pt modelId="{FBE49087-DC9A-4388-B561-2B7EECAA3207}" type="sibTrans" cxnId="{3C8198A0-3418-49FC-80D5-AE6D89548CF4}">
      <dgm:prSet/>
      <dgm:spPr/>
      <dgm:t>
        <a:bodyPr/>
        <a:lstStyle/>
        <a:p>
          <a:endParaRPr lang="ru-RU"/>
        </a:p>
      </dgm:t>
    </dgm:pt>
    <dgm:pt modelId="{5AF4B568-3C42-49DB-B8E2-ECD7FCA6AE6D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текстовый контент/ презентации лекций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D353BC97-80C9-484D-A938-DCC2F3C16F14}" type="parTrans" cxnId="{05BCB965-A899-4E8F-B92B-E921C35F3912}">
      <dgm:prSet/>
      <dgm:spPr/>
      <dgm:t>
        <a:bodyPr/>
        <a:lstStyle/>
        <a:p>
          <a:endParaRPr lang="ru-RU"/>
        </a:p>
      </dgm:t>
    </dgm:pt>
    <dgm:pt modelId="{71F9FED7-AE8A-4156-8267-4D54051DE167}" type="sibTrans" cxnId="{05BCB965-A899-4E8F-B92B-E921C35F3912}">
      <dgm:prSet/>
      <dgm:spPr/>
      <dgm:t>
        <a:bodyPr/>
        <a:lstStyle/>
        <a:p>
          <a:endParaRPr lang="ru-RU"/>
        </a:p>
      </dgm:t>
    </dgm:pt>
    <dgm:pt modelId="{FFF01B01-7EC4-41B6-9478-B398BD619E13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методические указания/ задания для пр/з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D0E96C1F-2983-41D2-9646-7C96E3AD959B}" type="parTrans" cxnId="{41F212DA-68F8-4DDB-9708-E44336CEA17C}">
      <dgm:prSet/>
      <dgm:spPr/>
      <dgm:t>
        <a:bodyPr/>
        <a:lstStyle/>
        <a:p>
          <a:endParaRPr lang="ru-RU"/>
        </a:p>
      </dgm:t>
    </dgm:pt>
    <dgm:pt modelId="{F6A3AB21-F06F-42D4-AC6C-11E1B7A19B9F}" type="sibTrans" cxnId="{41F212DA-68F8-4DDB-9708-E44336CEA17C}">
      <dgm:prSet/>
      <dgm:spPr/>
      <dgm:t>
        <a:bodyPr/>
        <a:lstStyle/>
        <a:p>
          <a:endParaRPr lang="ru-RU"/>
        </a:p>
      </dgm:t>
    </dgm:pt>
    <dgm:pt modelId="{2D94EE9F-15EB-4690-A4E4-C9C21BAC06DC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ФОС/НОКО</a:t>
          </a:r>
        </a:p>
      </dgm:t>
    </dgm:pt>
    <dgm:pt modelId="{5214686D-9026-4494-AD38-723AD9D8EC2F}" type="parTrans" cxnId="{87B9CEA7-FEA8-49B2-BE6C-E3D2EE0034EC}">
      <dgm:prSet/>
      <dgm:spPr/>
      <dgm:t>
        <a:bodyPr/>
        <a:lstStyle/>
        <a:p>
          <a:endParaRPr lang="ru-RU"/>
        </a:p>
      </dgm:t>
    </dgm:pt>
    <dgm:pt modelId="{9A56678A-D224-4E4B-BBCB-FE76202D1E1D}" type="sibTrans" cxnId="{87B9CEA7-FEA8-49B2-BE6C-E3D2EE0034EC}">
      <dgm:prSet/>
      <dgm:spPr/>
      <dgm:t>
        <a:bodyPr/>
        <a:lstStyle/>
        <a:p>
          <a:endParaRPr lang="ru-RU"/>
        </a:p>
      </dgm:t>
    </dgm:pt>
    <dgm:pt modelId="{D98DA81E-1A4D-4A15-B442-6E61E7C5BBB1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тестовые задания для входного контроля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1B498F8D-0E48-4F70-8320-1DE51230EE2A}" type="parTrans" cxnId="{7CED5900-3AC0-4698-8A3A-0924E1742F5D}">
      <dgm:prSet/>
      <dgm:spPr/>
      <dgm:t>
        <a:bodyPr/>
        <a:lstStyle/>
        <a:p>
          <a:endParaRPr lang="ru-RU"/>
        </a:p>
      </dgm:t>
    </dgm:pt>
    <dgm:pt modelId="{29090002-AE2F-4190-A81C-7B818917937C}" type="sibTrans" cxnId="{7CED5900-3AC0-4698-8A3A-0924E1742F5D}">
      <dgm:prSet/>
      <dgm:spPr/>
      <dgm:t>
        <a:bodyPr/>
        <a:lstStyle/>
        <a:p>
          <a:endParaRPr lang="ru-RU"/>
        </a:p>
      </dgm:t>
    </dgm:pt>
    <dgm:pt modelId="{3134EB77-9621-42E1-AA86-AD2FA5738DF4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тестовые задания для экзамена/ зачёта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CEFC0B27-3A64-43B4-9D99-5533FE385CB9}" type="parTrans" cxnId="{3BE55742-1328-44C0-B6CB-E523E4456209}">
      <dgm:prSet/>
      <dgm:spPr/>
      <dgm:t>
        <a:bodyPr/>
        <a:lstStyle/>
        <a:p>
          <a:endParaRPr lang="ru-RU"/>
        </a:p>
      </dgm:t>
    </dgm:pt>
    <dgm:pt modelId="{BD94226D-C410-4AAF-8560-4D8556C16D0D}" type="sibTrans" cxnId="{3BE55742-1328-44C0-B6CB-E523E4456209}">
      <dgm:prSet/>
      <dgm:spPr/>
      <dgm:t>
        <a:bodyPr/>
        <a:lstStyle/>
        <a:p>
          <a:endParaRPr lang="ru-RU"/>
        </a:p>
      </dgm:t>
    </dgm:pt>
    <dgm:pt modelId="{B97ABDAD-4171-4CB5-981D-02D011234F93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>
              <a:solidFill>
                <a:srgbClr val="002060"/>
              </a:solidFill>
              <a:effectLst/>
            </a:rPr>
            <a:t>min </a:t>
          </a:r>
          <a:r>
            <a:rPr lang="ru-RU">
              <a:solidFill>
                <a:srgbClr val="002060"/>
              </a:solidFill>
              <a:effectLst/>
            </a:rPr>
            <a:t>поддержки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DEF71B63-3AD3-41D8-911E-BCDBB42C773A}" type="parTrans" cxnId="{ADC05E50-24A0-47DC-A824-B301969B3657}">
      <dgm:prSet/>
      <dgm:spPr/>
      <dgm:t>
        <a:bodyPr/>
        <a:lstStyle/>
        <a:p>
          <a:endParaRPr lang="ru-RU"/>
        </a:p>
      </dgm:t>
    </dgm:pt>
    <dgm:pt modelId="{CDB642FD-32C0-42A6-9CFD-DF772F5C0DB8}" type="sibTrans" cxnId="{ADC05E50-24A0-47DC-A824-B301969B3657}">
      <dgm:prSet/>
      <dgm:spPr/>
      <dgm:t>
        <a:bodyPr/>
        <a:lstStyle/>
        <a:p>
          <a:endParaRPr lang="ru-RU"/>
        </a:p>
      </dgm:t>
    </dgm:pt>
    <dgm:pt modelId="{E4EFDE44-96D5-4050-9F36-C4058F3DB565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>
              <a:solidFill>
                <a:srgbClr val="002060"/>
              </a:solidFill>
              <a:effectLst/>
            </a:rPr>
            <a:t>эл. лекции с тестированием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F90AC5A4-53B0-4AE7-BCE7-B3116FDB6169}" type="parTrans" cxnId="{381D274E-FE15-47B3-8EC4-A1C17D82784B}">
      <dgm:prSet/>
      <dgm:spPr/>
      <dgm:t>
        <a:bodyPr/>
        <a:lstStyle/>
        <a:p>
          <a:endParaRPr lang="ru-RU"/>
        </a:p>
      </dgm:t>
    </dgm:pt>
    <dgm:pt modelId="{9A54D2E3-BADA-4D31-AB77-984B77FCEBF5}" type="sibTrans" cxnId="{381D274E-FE15-47B3-8EC4-A1C17D82784B}">
      <dgm:prSet/>
      <dgm:spPr/>
      <dgm:t>
        <a:bodyPr/>
        <a:lstStyle/>
        <a:p>
          <a:endParaRPr lang="ru-RU"/>
        </a:p>
      </dgm:t>
    </dgm:pt>
    <dgm:pt modelId="{ABC892E4-4EC9-42BC-B5DB-DEDF6975567F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>
              <a:solidFill>
                <a:srgbClr val="002060"/>
              </a:solidFill>
              <a:effectLst/>
            </a:rPr>
            <a:t>эл. лекции с тестированием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D702600B-F5E8-45BC-B198-341E3841FD40}" type="parTrans" cxnId="{723BECD2-D7AE-42C9-AFDA-0A06B9545D90}">
      <dgm:prSet/>
      <dgm:spPr/>
      <dgm:t>
        <a:bodyPr/>
        <a:lstStyle/>
        <a:p>
          <a:endParaRPr lang="ru-RU"/>
        </a:p>
      </dgm:t>
    </dgm:pt>
    <dgm:pt modelId="{636887AC-B13C-4726-8E75-9D5B84722B47}" type="sibTrans" cxnId="{723BECD2-D7AE-42C9-AFDA-0A06B9545D90}">
      <dgm:prSet/>
      <dgm:spPr/>
      <dgm:t>
        <a:bodyPr/>
        <a:lstStyle/>
        <a:p>
          <a:endParaRPr lang="ru-RU"/>
        </a:p>
      </dgm:t>
    </dgm:pt>
    <dgm:pt modelId="{67C4096B-5C8B-4AD8-BD69-1A809BFC8028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>
              <a:solidFill>
                <a:srgbClr val="002060"/>
              </a:solidFill>
              <a:effectLst/>
            </a:rPr>
            <a:t>автоматическая и ручная проверка пр/з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AA5EDE56-8593-4BC1-849D-0806E8C70F98}" type="parTrans" cxnId="{CA6884FE-702F-4BFD-B23E-863F4235161A}">
      <dgm:prSet/>
      <dgm:spPr/>
      <dgm:t>
        <a:bodyPr/>
        <a:lstStyle/>
        <a:p>
          <a:endParaRPr lang="ru-RU"/>
        </a:p>
      </dgm:t>
    </dgm:pt>
    <dgm:pt modelId="{25D9E735-0D2E-4E27-9E80-51A603EFC622}" type="sibTrans" cxnId="{CA6884FE-702F-4BFD-B23E-863F4235161A}">
      <dgm:prSet/>
      <dgm:spPr/>
      <dgm:t>
        <a:bodyPr/>
        <a:lstStyle/>
        <a:p>
          <a:endParaRPr lang="ru-RU"/>
        </a:p>
      </dgm:t>
    </dgm:pt>
    <dgm:pt modelId="{E3B37511-7651-4A50-9403-7278512153C4}">
      <dgm:prSet phldrT="[Текст]"/>
      <dgm:spPr/>
      <dgm:t>
        <a:bodyPr/>
        <a:lstStyle/>
        <a:p>
          <a:pPr marL="114300" marR="0" indent="0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>
              <a:solidFill>
                <a:srgbClr val="002060"/>
              </a:solidFill>
              <a:effectLst/>
            </a:rPr>
            <a:t>модель «перевернутый класс»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E5EF60BF-6940-43DA-9309-6ED5024539B9}" type="parTrans" cxnId="{ED73445C-2265-4DA6-9E19-27AE928A7330}">
      <dgm:prSet/>
      <dgm:spPr/>
      <dgm:t>
        <a:bodyPr/>
        <a:lstStyle/>
        <a:p>
          <a:endParaRPr lang="ru-RU"/>
        </a:p>
      </dgm:t>
    </dgm:pt>
    <dgm:pt modelId="{D6EBD842-9040-4FA4-8095-32F9AB7B1ADA}" type="sibTrans" cxnId="{ED73445C-2265-4DA6-9E19-27AE928A7330}">
      <dgm:prSet/>
      <dgm:spPr/>
      <dgm:t>
        <a:bodyPr/>
        <a:lstStyle/>
        <a:p>
          <a:endParaRPr lang="ru-RU"/>
        </a:p>
      </dgm:t>
    </dgm:pt>
    <dgm:pt modelId="{17615D57-B76C-4EA8-AC6F-F40CD08DC7E8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>
              <a:solidFill>
                <a:srgbClr val="002060"/>
              </a:solidFill>
              <a:effectLst/>
            </a:rPr>
            <a:t>автоматическая проверка пр/з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05657C85-209F-4913-8E6A-514F10DC7CC8}" type="parTrans" cxnId="{B47B19F1-F714-4D81-B2C8-0FF1EA7CF397}">
      <dgm:prSet/>
      <dgm:spPr/>
      <dgm:t>
        <a:bodyPr/>
        <a:lstStyle/>
        <a:p>
          <a:endParaRPr lang="ru-RU"/>
        </a:p>
      </dgm:t>
    </dgm:pt>
    <dgm:pt modelId="{0258AAA7-002D-4673-8D6E-EA6FAF09F760}" type="sibTrans" cxnId="{B47B19F1-F714-4D81-B2C8-0FF1EA7CF397}">
      <dgm:prSet/>
      <dgm:spPr/>
      <dgm:t>
        <a:bodyPr/>
        <a:lstStyle/>
        <a:p>
          <a:endParaRPr lang="ru-RU"/>
        </a:p>
      </dgm:t>
    </dgm:pt>
    <dgm:pt modelId="{CBFDD528-1440-4BFF-9D0F-136C1CDACA6F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>
              <a:solidFill>
                <a:srgbClr val="002060"/>
              </a:solidFill>
              <a:effectLst/>
            </a:rPr>
            <a:t>интерактив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9F4108BC-EF11-46E4-921F-612DF5183D1B}" type="parTrans" cxnId="{683ED368-1186-4AE0-BAE4-CB325467FCCE}">
      <dgm:prSet/>
      <dgm:spPr/>
      <dgm:t>
        <a:bodyPr/>
        <a:lstStyle/>
        <a:p>
          <a:endParaRPr lang="ru-RU"/>
        </a:p>
      </dgm:t>
    </dgm:pt>
    <dgm:pt modelId="{816D730C-08C0-4BA6-A71D-018EAAA9973B}" type="sibTrans" cxnId="{683ED368-1186-4AE0-BAE4-CB325467FCCE}">
      <dgm:prSet/>
      <dgm:spPr/>
      <dgm:t>
        <a:bodyPr/>
        <a:lstStyle/>
        <a:p>
          <a:endParaRPr lang="ru-RU"/>
        </a:p>
      </dgm:t>
    </dgm:pt>
    <dgm:pt modelId="{555EDA06-C4F7-46A2-BFB4-2D6C93D99B22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>
              <a:solidFill>
                <a:srgbClr val="002060"/>
              </a:solidFill>
              <a:effectLst/>
            </a:rPr>
            <a:t>размещение на внешних веб-платформах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DEC52832-9359-4E6E-9A08-588DADBF1D4F}" type="parTrans" cxnId="{9B7319E7-248E-4F16-887C-ACA58949D016}">
      <dgm:prSet/>
      <dgm:spPr/>
      <dgm:t>
        <a:bodyPr/>
        <a:lstStyle/>
        <a:p>
          <a:endParaRPr lang="ru-RU"/>
        </a:p>
      </dgm:t>
    </dgm:pt>
    <dgm:pt modelId="{ED226F42-4E7E-4DB7-AF3F-256FB07611E6}" type="sibTrans" cxnId="{9B7319E7-248E-4F16-887C-ACA58949D016}">
      <dgm:prSet/>
      <dgm:spPr/>
      <dgm:t>
        <a:bodyPr/>
        <a:lstStyle/>
        <a:p>
          <a:endParaRPr lang="ru-RU"/>
        </a:p>
      </dgm:t>
    </dgm:pt>
    <dgm:pt modelId="{BFB617E7-487F-4885-8B3B-150CCDAAF2CC}">
      <dgm:prSet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интерактив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BDA7790F-1762-461B-ACBE-4803F6BCB06B}" type="parTrans" cxnId="{F701F0C3-7B81-40C5-88A9-4209740DAF6F}">
      <dgm:prSet/>
      <dgm:spPr/>
      <dgm:t>
        <a:bodyPr/>
        <a:lstStyle/>
        <a:p>
          <a:endParaRPr lang="ru-RU"/>
        </a:p>
      </dgm:t>
    </dgm:pt>
    <dgm:pt modelId="{A1526FA7-8707-4B62-8915-2242809D956A}" type="sibTrans" cxnId="{F701F0C3-7B81-40C5-88A9-4209740DAF6F}">
      <dgm:prSet/>
      <dgm:spPr/>
      <dgm:t>
        <a:bodyPr/>
        <a:lstStyle/>
        <a:p>
          <a:endParaRPr lang="ru-RU"/>
        </a:p>
      </dgm:t>
    </dgm:pt>
    <dgm:pt modelId="{FA73316A-E321-42C0-937C-40218C2E2995}">
      <dgm:prSet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автоматическая и ручная проверка пр/з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F91414C1-AEB5-448D-9847-E4BFE4CDE74F}" type="parTrans" cxnId="{20814D37-46C6-4EF8-A9B5-2590BA85ACFE}">
      <dgm:prSet/>
      <dgm:spPr/>
      <dgm:t>
        <a:bodyPr/>
        <a:lstStyle/>
        <a:p>
          <a:endParaRPr lang="ru-RU"/>
        </a:p>
      </dgm:t>
    </dgm:pt>
    <dgm:pt modelId="{D40FAF88-00FE-4177-940E-28DB57D1FE49}" type="sibTrans" cxnId="{20814D37-46C6-4EF8-A9B5-2590BA85ACFE}">
      <dgm:prSet/>
      <dgm:spPr/>
      <dgm:t>
        <a:bodyPr/>
        <a:lstStyle/>
        <a:p>
          <a:endParaRPr lang="ru-RU"/>
        </a:p>
      </dgm:t>
    </dgm:pt>
    <dgm:pt modelId="{69C5AF58-8A91-4268-B31C-B58ACC590404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автоматическая или ручная проверка пр/з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2D65B36C-8CDC-4EA0-80D0-23F70C21DF44}" type="parTrans" cxnId="{CD287387-5530-4641-8393-31BF26728F18}">
      <dgm:prSet/>
      <dgm:spPr/>
      <dgm:t>
        <a:bodyPr/>
        <a:lstStyle/>
        <a:p>
          <a:endParaRPr lang="ru-RU"/>
        </a:p>
      </dgm:t>
    </dgm:pt>
    <dgm:pt modelId="{A1ACDF70-DB8A-4FA4-B585-3DAAF689895B}" type="sibTrans" cxnId="{CD287387-5530-4641-8393-31BF26728F18}">
      <dgm:prSet/>
      <dgm:spPr/>
      <dgm:t>
        <a:bodyPr/>
        <a:lstStyle/>
        <a:p>
          <a:endParaRPr lang="ru-RU"/>
        </a:p>
      </dgm:t>
    </dgm:pt>
    <dgm:pt modelId="{77AC4655-CDF2-4A38-A063-97A2839BA049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организация СРС и текущего контроля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DEB578FC-4A73-4537-8E07-C5BF62767EF7}" type="parTrans" cxnId="{CBB2EDEF-388C-4ADF-A51E-3652B7C0202D}">
      <dgm:prSet/>
      <dgm:spPr/>
      <dgm:t>
        <a:bodyPr/>
        <a:lstStyle/>
        <a:p>
          <a:endParaRPr lang="ru-RU"/>
        </a:p>
      </dgm:t>
    </dgm:pt>
    <dgm:pt modelId="{77003D6A-BFF0-4804-ADCC-BDEE24A21D79}" type="sibTrans" cxnId="{CBB2EDEF-388C-4ADF-A51E-3652B7C0202D}">
      <dgm:prSet/>
      <dgm:spPr/>
      <dgm:t>
        <a:bodyPr/>
        <a:lstStyle/>
        <a:p>
          <a:endParaRPr lang="ru-RU"/>
        </a:p>
      </dgm:t>
    </dgm:pt>
    <dgm:pt modelId="{59BC0EFE-9271-4EFD-AF22-BED717FA485F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тестовые задания для НОКО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12E0D131-63E6-4A91-89AC-A21B2C41748F}" type="parTrans" cxnId="{22B92157-7950-4B7C-8A80-29531B5126A2}">
      <dgm:prSet/>
      <dgm:spPr/>
      <dgm:t>
        <a:bodyPr/>
        <a:lstStyle/>
        <a:p>
          <a:endParaRPr lang="ru-RU"/>
        </a:p>
      </dgm:t>
    </dgm:pt>
    <dgm:pt modelId="{CA2D7177-3125-428D-A4DB-1D4CFEF9981A}" type="sibTrans" cxnId="{22B92157-7950-4B7C-8A80-29531B5126A2}">
      <dgm:prSet/>
      <dgm:spPr/>
      <dgm:t>
        <a:bodyPr/>
        <a:lstStyle/>
        <a:p>
          <a:endParaRPr lang="ru-RU"/>
        </a:p>
      </dgm:t>
    </dgm:pt>
    <dgm:pt modelId="{F087C934-2A1B-44A9-835E-DD7E807A26C4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тестовые задания для олимпиад/ конкурсов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A9760446-027E-4AD5-9286-D5B4B9ACBE1D}" type="parTrans" cxnId="{EEDB5F0D-3AD4-4C08-9155-9BB1AAE503A0}">
      <dgm:prSet/>
      <dgm:spPr/>
      <dgm:t>
        <a:bodyPr/>
        <a:lstStyle/>
        <a:p>
          <a:endParaRPr lang="ru-RU"/>
        </a:p>
      </dgm:t>
    </dgm:pt>
    <dgm:pt modelId="{CAA87874-908D-4138-B8B7-D648C5BA618E}" type="sibTrans" cxnId="{EEDB5F0D-3AD4-4C08-9155-9BB1AAE503A0}">
      <dgm:prSet/>
      <dgm:spPr/>
      <dgm:t>
        <a:bodyPr/>
        <a:lstStyle/>
        <a:p>
          <a:endParaRPr lang="ru-RU"/>
        </a:p>
      </dgm:t>
    </dgm:pt>
    <dgm:pt modelId="{CB16C8E4-178D-4DB0-9C0B-AD806750DDCD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  <a:effectLst/>
            </a:rPr>
            <a:t> материалы ЭОР</a:t>
          </a:r>
          <a:endParaRPr lang="ru-RU" dirty="0">
            <a:solidFill>
              <a:srgbClr val="002060"/>
            </a:solidFill>
            <a:effectLst/>
          </a:endParaRPr>
        </a:p>
      </dgm:t>
    </dgm:pt>
    <dgm:pt modelId="{CAC2D22F-D836-4D01-8E14-2A638C4690C6}" type="parTrans" cxnId="{E607FA7D-56A9-499C-B0D8-14281BB3727F}">
      <dgm:prSet/>
      <dgm:spPr/>
      <dgm:t>
        <a:bodyPr/>
        <a:lstStyle/>
        <a:p>
          <a:endParaRPr lang="ru-RU"/>
        </a:p>
      </dgm:t>
    </dgm:pt>
    <dgm:pt modelId="{CA93E3B0-EC11-46CD-A66D-D50EEAFC05CF}" type="sibTrans" cxnId="{E607FA7D-56A9-499C-B0D8-14281BB3727F}">
      <dgm:prSet/>
      <dgm:spPr/>
      <dgm:t>
        <a:bodyPr/>
        <a:lstStyle/>
        <a:p>
          <a:endParaRPr lang="ru-RU"/>
        </a:p>
      </dgm:t>
    </dgm:pt>
    <dgm:pt modelId="{B979CA0E-EB8D-4F23-B7FF-5BB363B63E63}" type="pres">
      <dgm:prSet presAssocID="{12330993-4F6E-43AF-B65A-43DA4AE4DF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CC804C-8154-4C03-9B29-956410F68551}" type="pres">
      <dgm:prSet presAssocID="{8065CB3E-1E8E-4959-BF07-503CEB48552E}" presName="composite" presStyleCnt="0"/>
      <dgm:spPr/>
    </dgm:pt>
    <dgm:pt modelId="{DEAE9EF8-6E23-411F-AE3F-E091AE8CEA59}" type="pres">
      <dgm:prSet presAssocID="{8065CB3E-1E8E-4959-BF07-503CEB48552E}" presName="parTx" presStyleLbl="alignNode1" presStyleIdx="0" presStyleCnt="5" custLinFactNeighborX="1604" custLinFactNeighborY="-72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50809-F0DE-466C-A6D1-347CD0BBE60F}" type="pres">
      <dgm:prSet presAssocID="{8065CB3E-1E8E-4959-BF07-503CEB48552E}" presName="desTx" presStyleLbl="alignAccFollowNode1" presStyleIdx="0" presStyleCnt="5" custScaleY="115781" custLinFactNeighborX="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9A934-63F4-4016-B23B-A68C5DDC0D43}" type="pres">
      <dgm:prSet presAssocID="{46D58CB1-4690-4A52-87DC-5AD309AAB142}" presName="space" presStyleCnt="0"/>
      <dgm:spPr/>
    </dgm:pt>
    <dgm:pt modelId="{B0161962-FEF3-4E35-9DE7-8A099B35E1A7}" type="pres">
      <dgm:prSet presAssocID="{E26FD6DF-B765-4DC8-A15F-B431AA363EBA}" presName="composite" presStyleCnt="0"/>
      <dgm:spPr/>
    </dgm:pt>
    <dgm:pt modelId="{9DF991B5-99AC-4DDD-AF3E-EA3C60F16FCD}" type="pres">
      <dgm:prSet presAssocID="{E26FD6DF-B765-4DC8-A15F-B431AA363EBA}" presName="parTx" presStyleLbl="alignNode1" presStyleIdx="1" presStyleCnt="5" custLinFactNeighborX="1604" custLinFactNeighborY="-72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3F7D7-FDA0-4663-B9B5-0D416C63752C}" type="pres">
      <dgm:prSet presAssocID="{E26FD6DF-B765-4DC8-A15F-B431AA363EBA}" presName="desTx" presStyleLbl="alignAccFollowNode1" presStyleIdx="1" presStyleCnt="5" custScaleY="115781" custLinFactNeighborX="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1A057-463E-4C35-88F4-6797A0F81F3D}" type="pres">
      <dgm:prSet presAssocID="{EFE12E0F-1AB3-4748-A78C-ECDAD6F5E741}" presName="space" presStyleCnt="0"/>
      <dgm:spPr/>
    </dgm:pt>
    <dgm:pt modelId="{B119F0EB-4208-45E4-82E0-2C1A1BD436C6}" type="pres">
      <dgm:prSet presAssocID="{C1CCDF6D-5013-4E56-9AF0-A90715DCC78B}" presName="composite" presStyleCnt="0"/>
      <dgm:spPr/>
    </dgm:pt>
    <dgm:pt modelId="{BA9935F1-E48B-4B56-BD70-68DB7D49B9FF}" type="pres">
      <dgm:prSet presAssocID="{C1CCDF6D-5013-4E56-9AF0-A90715DCC78B}" presName="parTx" presStyleLbl="alignNode1" presStyleIdx="2" presStyleCnt="5" custLinFactNeighborX="1604" custLinFactNeighborY="-72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4ACD1-7A31-4747-B122-00C84ED1C7FF}" type="pres">
      <dgm:prSet presAssocID="{C1CCDF6D-5013-4E56-9AF0-A90715DCC78B}" presName="desTx" presStyleLbl="alignAccFollowNode1" presStyleIdx="2" presStyleCnt="5" custScaleY="115781" custLinFactNeighborX="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1283E-BDA9-4EDD-A1F0-AAD34B2768C6}" type="pres">
      <dgm:prSet presAssocID="{4577C91B-5FFE-459D-81F8-35E25AED3938}" presName="space" presStyleCnt="0"/>
      <dgm:spPr/>
    </dgm:pt>
    <dgm:pt modelId="{983CEADB-C445-44E6-B811-5225A936D7BA}" type="pres">
      <dgm:prSet presAssocID="{E283E593-0B22-4D6E-91B9-64124E406BE2}" presName="composite" presStyleCnt="0"/>
      <dgm:spPr/>
    </dgm:pt>
    <dgm:pt modelId="{9993BD35-02ED-46BD-9964-56B2B24A1961}" type="pres">
      <dgm:prSet presAssocID="{E283E593-0B22-4D6E-91B9-64124E406BE2}" presName="parTx" presStyleLbl="alignNode1" presStyleIdx="3" presStyleCnt="5" custLinFactNeighborX="1604" custLinFactNeighborY="-72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90E43-9D7D-425F-BD31-9609B8EAC4FB}" type="pres">
      <dgm:prSet presAssocID="{E283E593-0B22-4D6E-91B9-64124E406BE2}" presName="desTx" presStyleLbl="alignAccFollowNode1" presStyleIdx="3" presStyleCnt="5" custScaleY="115781" custLinFactNeighborX="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F3E2F-7C06-4DFF-A4DC-2DC1A2610A01}" type="pres">
      <dgm:prSet presAssocID="{FBE49087-DC9A-4388-B561-2B7EECAA3207}" presName="space" presStyleCnt="0"/>
      <dgm:spPr/>
    </dgm:pt>
    <dgm:pt modelId="{E8F7ABC1-3BD5-49C8-AC9B-88D5D957BE5E}" type="pres">
      <dgm:prSet presAssocID="{2D94EE9F-15EB-4690-A4E4-C9C21BAC06DC}" presName="composite" presStyleCnt="0"/>
      <dgm:spPr/>
    </dgm:pt>
    <dgm:pt modelId="{523CDDDA-2F37-4478-ADD9-B7E33169069B}" type="pres">
      <dgm:prSet presAssocID="{2D94EE9F-15EB-4690-A4E4-C9C21BAC06DC}" presName="parTx" presStyleLbl="alignNode1" presStyleIdx="4" presStyleCnt="5" custLinFactNeighborY="-76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515C7-A520-40B8-86E3-276928ED30A9}" type="pres">
      <dgm:prSet presAssocID="{2D94EE9F-15EB-4690-A4E4-C9C21BAC06DC}" presName="desTx" presStyleLbl="alignAccFollowNode1" presStyleIdx="4" presStyleCnt="5" custScaleY="115781" custLinFactNeighborX="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03D959-B70F-4D04-945A-76C96B882F3A}" type="presOf" srcId="{77AC4655-CDF2-4A38-A063-97A2839BA049}" destId="{C9090E43-9D7D-425F-BD31-9609B8EAC4FB}" srcOrd="0" destOrd="3" presId="urn:microsoft.com/office/officeart/2005/8/layout/hList1"/>
    <dgm:cxn modelId="{76BAF139-0192-45D1-BFB7-4881C8474A21}" type="presOf" srcId="{8065CB3E-1E8E-4959-BF07-503CEB48552E}" destId="{DEAE9EF8-6E23-411F-AE3F-E091AE8CEA59}" srcOrd="0" destOrd="0" presId="urn:microsoft.com/office/officeart/2005/8/layout/hList1"/>
    <dgm:cxn modelId="{B275A159-AB70-4E62-95E9-97CDE57B670E}" type="presOf" srcId="{E4EFDE44-96D5-4050-9F36-C4058F3DB565}" destId="{D6250809-F0DE-466C-A6D1-347CD0BBE60F}" srcOrd="0" destOrd="1" presId="urn:microsoft.com/office/officeart/2005/8/layout/hList1"/>
    <dgm:cxn modelId="{F701F0C3-7B81-40C5-88A9-4209740DAF6F}" srcId="{C1CCDF6D-5013-4E56-9AF0-A90715DCC78B}" destId="{BFB617E7-487F-4885-8B3B-150CCDAAF2CC}" srcOrd="1" destOrd="0" parTransId="{BDA7790F-1762-461B-ACBE-4803F6BCB06B}" sibTransId="{A1526FA7-8707-4B62-8915-2242809D956A}"/>
    <dgm:cxn modelId="{ADC05E50-24A0-47DC-A824-B301969B3657}" srcId="{8065CB3E-1E8E-4959-BF07-503CEB48552E}" destId="{B97ABDAD-4171-4CB5-981D-02D011234F93}" srcOrd="5" destOrd="0" parTransId="{DEF71B63-3AD3-41D8-911E-BCDBB42C773A}" sibTransId="{CDB642FD-32C0-42A6-9CFD-DF772F5C0DB8}"/>
    <dgm:cxn modelId="{7CED5900-3AC0-4698-8A3A-0924E1742F5D}" srcId="{2D94EE9F-15EB-4690-A4E4-C9C21BAC06DC}" destId="{D98DA81E-1A4D-4A15-B442-6E61E7C5BBB1}" srcOrd="0" destOrd="0" parTransId="{1B498F8D-0E48-4F70-8320-1DE51230EE2A}" sibTransId="{29090002-AE2F-4190-A81C-7B818917937C}"/>
    <dgm:cxn modelId="{C4AAA7FA-9D4B-4583-B796-94318786DE3F}" type="presOf" srcId="{59BC0EFE-9271-4EFD-AF22-BED717FA485F}" destId="{6AA515C7-A520-40B8-86E3-276928ED30A9}" srcOrd="0" destOrd="2" presId="urn:microsoft.com/office/officeart/2005/8/layout/hList1"/>
    <dgm:cxn modelId="{4F6875EA-D6D1-47EB-9999-902B8766F211}" type="presOf" srcId="{ABC892E4-4EC9-42BC-B5DB-DEDF6975567F}" destId="{AB33F7D7-FDA0-4663-B9B5-0D416C63752C}" srcOrd="0" destOrd="1" presId="urn:microsoft.com/office/officeart/2005/8/layout/hList1"/>
    <dgm:cxn modelId="{CD287387-5530-4641-8393-31BF26728F18}" srcId="{E283E593-0B22-4D6E-91B9-64124E406BE2}" destId="{69C5AF58-8A91-4268-B31C-B58ACC590404}" srcOrd="2" destOrd="0" parTransId="{2D65B36C-8CDC-4EA0-80D0-23F70C21DF44}" sibTransId="{A1ACDF70-DB8A-4FA4-B585-3DAAF689895B}"/>
    <dgm:cxn modelId="{723BECD2-D7AE-42C9-AFDA-0A06B9545D90}" srcId="{E26FD6DF-B765-4DC8-A15F-B431AA363EBA}" destId="{ABC892E4-4EC9-42BC-B5DB-DEDF6975567F}" srcOrd="1" destOrd="0" parTransId="{D702600B-F5E8-45BC-B198-341E3841FD40}" sibTransId="{636887AC-B13C-4726-8E75-9D5B84722B47}"/>
    <dgm:cxn modelId="{163F9858-147A-4110-A772-4020D6BEE3D7}" srcId="{12330993-4F6E-43AF-B65A-43DA4AE4DF5E}" destId="{8065CB3E-1E8E-4959-BF07-503CEB48552E}" srcOrd="0" destOrd="0" parTransId="{3A239240-334B-427A-8549-90EC098D4DF8}" sibTransId="{46D58CB1-4690-4A52-87DC-5AD309AAB142}"/>
    <dgm:cxn modelId="{42B1C39B-7069-42E1-9105-2B3B5466DE50}" type="presOf" srcId="{67C4096B-5C8B-4AD8-BD69-1A809BFC8028}" destId="{AB33F7D7-FDA0-4663-B9B5-0D416C63752C}" srcOrd="0" destOrd="3" presId="urn:microsoft.com/office/officeart/2005/8/layout/hList1"/>
    <dgm:cxn modelId="{DB04B9A5-532B-4149-8849-67F62CED817B}" type="presOf" srcId="{E26FD6DF-B765-4DC8-A15F-B431AA363EBA}" destId="{9DF991B5-99AC-4DDD-AF3E-EA3C60F16FCD}" srcOrd="0" destOrd="0" presId="urn:microsoft.com/office/officeart/2005/8/layout/hList1"/>
    <dgm:cxn modelId="{381D274E-FE15-47B3-8EC4-A1C17D82784B}" srcId="{8065CB3E-1E8E-4959-BF07-503CEB48552E}" destId="{E4EFDE44-96D5-4050-9F36-C4058F3DB565}" srcOrd="1" destOrd="0" parTransId="{F90AC5A4-53B0-4AE7-BCE7-B3116FDB6169}" sibTransId="{9A54D2E3-BADA-4D31-AB77-984B77FCEBF5}"/>
    <dgm:cxn modelId="{445BE2F9-B925-4429-B640-3E2B5F5EE5B5}" type="presOf" srcId="{96DF3EAF-6640-4580-A18A-F63A929C650B}" destId="{7BE4ACD1-7A31-4747-B122-00C84ED1C7FF}" srcOrd="0" destOrd="0" presId="urn:microsoft.com/office/officeart/2005/8/layout/hList1"/>
    <dgm:cxn modelId="{CBB2EDEF-388C-4ADF-A51E-3652B7C0202D}" srcId="{E283E593-0B22-4D6E-91B9-64124E406BE2}" destId="{77AC4655-CDF2-4A38-A063-97A2839BA049}" srcOrd="3" destOrd="0" parTransId="{DEB578FC-4A73-4537-8E07-C5BF62767EF7}" sibTransId="{77003D6A-BFF0-4804-ADCC-BDEE24A21D79}"/>
    <dgm:cxn modelId="{0EADFCA2-663F-4C68-87E3-A12155EEE530}" type="presOf" srcId="{2D94EE9F-15EB-4690-A4E4-C9C21BAC06DC}" destId="{523CDDDA-2F37-4478-ADD9-B7E33169069B}" srcOrd="0" destOrd="0" presId="urn:microsoft.com/office/officeart/2005/8/layout/hList1"/>
    <dgm:cxn modelId="{E607FA7D-56A9-499C-B0D8-14281BB3727F}" srcId="{C1CCDF6D-5013-4E56-9AF0-A90715DCC78B}" destId="{CB16C8E4-178D-4DB0-9C0B-AD806750DDCD}" srcOrd="3" destOrd="0" parTransId="{CAC2D22F-D836-4D01-8E14-2A638C4690C6}" sibTransId="{CA93E3B0-EC11-46CD-A66D-D50EEAFC05CF}"/>
    <dgm:cxn modelId="{7924F41E-4B9B-42ED-AB9B-247E714F1F6C}" type="presOf" srcId="{555EDA06-C4F7-46A2-BFB4-2D6C93D99B22}" destId="{D6250809-F0DE-466C-A6D1-347CD0BBE60F}" srcOrd="0" destOrd="4" presId="urn:microsoft.com/office/officeart/2005/8/layout/hList1"/>
    <dgm:cxn modelId="{1CBE0963-9DD7-4D34-86A9-3024A269686C}" type="presOf" srcId="{F087C934-2A1B-44A9-835E-DD7E807A26C4}" destId="{6AA515C7-A520-40B8-86E3-276928ED30A9}" srcOrd="0" destOrd="3" presId="urn:microsoft.com/office/officeart/2005/8/layout/hList1"/>
    <dgm:cxn modelId="{C8CD0675-3F8B-4293-B0EB-50F5AE7047CE}" type="presOf" srcId="{FFF01B01-7EC4-41B6-9478-B398BD619E13}" destId="{C9090E43-9D7D-425F-BD31-9609B8EAC4FB}" srcOrd="0" destOrd="1" presId="urn:microsoft.com/office/officeart/2005/8/layout/hList1"/>
    <dgm:cxn modelId="{3BE55742-1328-44C0-B6CB-E523E4456209}" srcId="{2D94EE9F-15EB-4690-A4E4-C9C21BAC06DC}" destId="{3134EB77-9621-42E1-AA86-AD2FA5738DF4}" srcOrd="1" destOrd="0" parTransId="{CEFC0B27-3A64-43B4-9D99-5533FE385CB9}" sibTransId="{BD94226D-C410-4AAF-8560-4D8556C16D0D}"/>
    <dgm:cxn modelId="{E82A7040-90CF-4A69-83AF-F0A130A3EC6E}" type="presOf" srcId="{CB16C8E4-178D-4DB0-9C0B-AD806750DDCD}" destId="{7BE4ACD1-7A31-4747-B122-00C84ED1C7FF}" srcOrd="0" destOrd="3" presId="urn:microsoft.com/office/officeart/2005/8/layout/hList1"/>
    <dgm:cxn modelId="{1AE9C64E-4FB6-4641-9409-7019E3A89C0F}" type="presOf" srcId="{3134EB77-9621-42E1-AA86-AD2FA5738DF4}" destId="{6AA515C7-A520-40B8-86E3-276928ED30A9}" srcOrd="0" destOrd="1" presId="urn:microsoft.com/office/officeart/2005/8/layout/hList1"/>
    <dgm:cxn modelId="{0E04D863-95A2-436A-AE8E-C820FF6F691D}" srcId="{E26FD6DF-B765-4DC8-A15F-B431AA363EBA}" destId="{2574EF36-D9E5-4123-B921-74B9DDD6BD48}" srcOrd="2" destOrd="0" parTransId="{9260473F-9FA9-4156-8778-3550661F1BCC}" sibTransId="{9C0F3274-01E6-4AF9-B10F-9D3E715AC58C}"/>
    <dgm:cxn modelId="{41F212DA-68F8-4DDB-9708-E44336CEA17C}" srcId="{E283E593-0B22-4D6E-91B9-64124E406BE2}" destId="{FFF01B01-7EC4-41B6-9478-B398BD619E13}" srcOrd="1" destOrd="0" parTransId="{D0E96C1F-2983-41D2-9646-7C96E3AD959B}" sibTransId="{F6A3AB21-F06F-42D4-AC6C-11E1B7A19B9F}"/>
    <dgm:cxn modelId="{DA8BD61A-751A-4F74-A99C-0D61DF96EEDB}" type="presOf" srcId="{E3B37511-7651-4A50-9403-7278512153C4}" destId="{AB33F7D7-FDA0-4663-B9B5-0D416C63752C}" srcOrd="0" destOrd="4" presId="urn:microsoft.com/office/officeart/2005/8/layout/hList1"/>
    <dgm:cxn modelId="{1430D735-F783-457C-8ED0-A82680B2AD44}" type="presOf" srcId="{B97ABDAD-4171-4CB5-981D-02D011234F93}" destId="{D6250809-F0DE-466C-A6D1-347CD0BBE60F}" srcOrd="0" destOrd="5" presId="urn:microsoft.com/office/officeart/2005/8/layout/hList1"/>
    <dgm:cxn modelId="{7A88EE55-CFF8-49DD-9126-2480CD8A258B}" type="presOf" srcId="{E283E593-0B22-4D6E-91B9-64124E406BE2}" destId="{9993BD35-02ED-46BD-9964-56B2B24A1961}" srcOrd="0" destOrd="0" presId="urn:microsoft.com/office/officeart/2005/8/layout/hList1"/>
    <dgm:cxn modelId="{6FF856A8-1270-467F-A7E9-15C944664B23}" type="presOf" srcId="{D98DA81E-1A4D-4A15-B442-6E61E7C5BBB1}" destId="{6AA515C7-A520-40B8-86E3-276928ED30A9}" srcOrd="0" destOrd="0" presId="urn:microsoft.com/office/officeart/2005/8/layout/hList1"/>
    <dgm:cxn modelId="{66BF0CD8-115D-44CE-8DF4-58E246765A11}" srcId="{E26FD6DF-B765-4DC8-A15F-B431AA363EBA}" destId="{9EC5ABD8-4C3F-4E7B-8BAD-DF1EC3C02576}" srcOrd="0" destOrd="0" parTransId="{809606AC-6824-4C2F-B4E8-1025F601F31E}" sibTransId="{045038EE-DEC4-4202-B4EC-42FE82C255B2}"/>
    <dgm:cxn modelId="{D108A84E-E292-4EA2-9F43-0663BC58C4D6}" type="presOf" srcId="{69C5AF58-8A91-4268-B31C-B58ACC590404}" destId="{C9090E43-9D7D-425F-BD31-9609B8EAC4FB}" srcOrd="0" destOrd="2" presId="urn:microsoft.com/office/officeart/2005/8/layout/hList1"/>
    <dgm:cxn modelId="{3C8198A0-3418-49FC-80D5-AE6D89548CF4}" srcId="{12330993-4F6E-43AF-B65A-43DA4AE4DF5E}" destId="{E283E593-0B22-4D6E-91B9-64124E406BE2}" srcOrd="3" destOrd="0" parTransId="{C64A4BE2-C3D9-4F04-9306-E01192D38AC4}" sibTransId="{FBE49087-DC9A-4388-B561-2B7EECAA3207}"/>
    <dgm:cxn modelId="{9F963248-54BB-4C37-A880-B2A05202E63D}" type="presOf" srcId="{17615D57-B76C-4EA8-AC6F-F40CD08DC7E8}" destId="{D6250809-F0DE-466C-A6D1-347CD0BBE60F}" srcOrd="0" destOrd="3" presId="urn:microsoft.com/office/officeart/2005/8/layout/hList1"/>
    <dgm:cxn modelId="{20814D37-46C6-4EF8-A9B5-2590BA85ACFE}" srcId="{C1CCDF6D-5013-4E56-9AF0-A90715DCC78B}" destId="{FA73316A-E321-42C0-937C-40218C2E2995}" srcOrd="2" destOrd="0" parTransId="{F91414C1-AEB5-448D-9847-E4BFE4CDE74F}" sibTransId="{D40FAF88-00FE-4177-940E-28DB57D1FE49}"/>
    <dgm:cxn modelId="{A32EDC5C-0724-4554-8A9E-251721ED30DB}" type="presOf" srcId="{12330993-4F6E-43AF-B65A-43DA4AE4DF5E}" destId="{B979CA0E-EB8D-4F23-B7FF-5BB363B63E63}" srcOrd="0" destOrd="0" presId="urn:microsoft.com/office/officeart/2005/8/layout/hList1"/>
    <dgm:cxn modelId="{9B7319E7-248E-4F16-887C-ACA58949D016}" srcId="{8065CB3E-1E8E-4959-BF07-503CEB48552E}" destId="{555EDA06-C4F7-46A2-BFB4-2D6C93D99B22}" srcOrd="4" destOrd="0" parTransId="{DEC52832-9359-4E6E-9A08-588DADBF1D4F}" sibTransId="{ED226F42-4E7E-4DB7-AF3F-256FB07611E6}"/>
    <dgm:cxn modelId="{22B92157-7950-4B7C-8A80-29531B5126A2}" srcId="{2D94EE9F-15EB-4690-A4E4-C9C21BAC06DC}" destId="{59BC0EFE-9271-4EFD-AF22-BED717FA485F}" srcOrd="2" destOrd="0" parTransId="{12E0D131-63E6-4A91-89AC-A21B2C41748F}" sibTransId="{CA2D7177-3125-428D-A4DB-1D4CFEF9981A}"/>
    <dgm:cxn modelId="{FE1E5F24-1B19-44BD-840A-5B64C7FACADE}" type="presOf" srcId="{5AF4B568-3C42-49DB-B8E2-ECD7FCA6AE6D}" destId="{C9090E43-9D7D-425F-BD31-9609B8EAC4FB}" srcOrd="0" destOrd="0" presId="urn:microsoft.com/office/officeart/2005/8/layout/hList1"/>
    <dgm:cxn modelId="{683ED368-1186-4AE0-BAE4-CB325467FCCE}" srcId="{8065CB3E-1E8E-4959-BF07-503CEB48552E}" destId="{CBFDD528-1440-4BFF-9D0F-136C1CDACA6F}" srcOrd="2" destOrd="0" parTransId="{9F4108BC-EF11-46E4-921F-612DF5183D1B}" sibTransId="{816D730C-08C0-4BA6-A71D-018EAAA9973B}"/>
    <dgm:cxn modelId="{EEDB5F0D-3AD4-4C08-9155-9BB1AAE503A0}" srcId="{2D94EE9F-15EB-4690-A4E4-C9C21BAC06DC}" destId="{F087C934-2A1B-44A9-835E-DD7E807A26C4}" srcOrd="3" destOrd="0" parTransId="{A9760446-027E-4AD5-9286-D5B4B9ACBE1D}" sibTransId="{CAA87874-908D-4138-B8B7-D648C5BA618E}"/>
    <dgm:cxn modelId="{E02346E6-7FDB-46F2-A10E-15B00CD11A92}" type="presOf" srcId="{9EC5ABD8-4C3F-4E7B-8BAD-DF1EC3C02576}" destId="{AB33F7D7-FDA0-4663-B9B5-0D416C63752C}" srcOrd="0" destOrd="0" presId="urn:microsoft.com/office/officeart/2005/8/layout/hList1"/>
    <dgm:cxn modelId="{2D80BE32-00C7-46B3-9E71-0A1A5E8AA732}" type="presOf" srcId="{BFB617E7-487F-4885-8B3B-150CCDAAF2CC}" destId="{7BE4ACD1-7A31-4747-B122-00C84ED1C7FF}" srcOrd="0" destOrd="1" presId="urn:microsoft.com/office/officeart/2005/8/layout/hList1"/>
    <dgm:cxn modelId="{171494A0-A134-49D7-9C42-5A738AE6C26C}" srcId="{8065CB3E-1E8E-4959-BF07-503CEB48552E}" destId="{761A6C60-8933-4D73-B059-353A1DDAABC2}" srcOrd="0" destOrd="0" parTransId="{C9E9D316-0964-4904-ABF1-BDAE3A81DA45}" sibTransId="{DED95247-3533-41D8-9621-C474E94E26FD}"/>
    <dgm:cxn modelId="{CA6884FE-702F-4BFD-B23E-863F4235161A}" srcId="{E26FD6DF-B765-4DC8-A15F-B431AA363EBA}" destId="{67C4096B-5C8B-4AD8-BD69-1A809BFC8028}" srcOrd="3" destOrd="0" parTransId="{AA5EDE56-8593-4BC1-849D-0806E8C70F98}" sibTransId="{25D9E735-0D2E-4E27-9E80-51A603EFC622}"/>
    <dgm:cxn modelId="{4CE4DA81-1742-416B-BB5D-54E48460701D}" type="presOf" srcId="{C1CCDF6D-5013-4E56-9AF0-A90715DCC78B}" destId="{BA9935F1-E48B-4B56-BD70-68DB7D49B9FF}" srcOrd="0" destOrd="0" presId="urn:microsoft.com/office/officeart/2005/8/layout/hList1"/>
    <dgm:cxn modelId="{87B9CEA7-FEA8-49B2-BE6C-E3D2EE0034EC}" srcId="{12330993-4F6E-43AF-B65A-43DA4AE4DF5E}" destId="{2D94EE9F-15EB-4690-A4E4-C9C21BAC06DC}" srcOrd="4" destOrd="0" parTransId="{5214686D-9026-4494-AD38-723AD9D8EC2F}" sibTransId="{9A56678A-D224-4E4B-BBCB-FE76202D1E1D}"/>
    <dgm:cxn modelId="{0DACE786-8B86-49DA-B624-BB577EC636CB}" srcId="{C1CCDF6D-5013-4E56-9AF0-A90715DCC78B}" destId="{96DF3EAF-6640-4580-A18A-F63A929C650B}" srcOrd="0" destOrd="0" parTransId="{2FAE5860-B259-441C-A00D-D388AFF41AC6}" sibTransId="{6141447B-3F32-4C5E-9F83-7DB504833216}"/>
    <dgm:cxn modelId="{FDA9B686-F16F-4F2F-B0B9-037C1C6C90F8}" type="presOf" srcId="{2574EF36-D9E5-4123-B921-74B9DDD6BD48}" destId="{AB33F7D7-FDA0-4663-B9B5-0D416C63752C}" srcOrd="0" destOrd="2" presId="urn:microsoft.com/office/officeart/2005/8/layout/hList1"/>
    <dgm:cxn modelId="{2D58EE12-32C6-448D-9D38-643EA18C476B}" type="presOf" srcId="{CBFDD528-1440-4BFF-9D0F-136C1CDACA6F}" destId="{D6250809-F0DE-466C-A6D1-347CD0BBE60F}" srcOrd="0" destOrd="2" presId="urn:microsoft.com/office/officeart/2005/8/layout/hList1"/>
    <dgm:cxn modelId="{B47B19F1-F714-4D81-B2C8-0FF1EA7CF397}" srcId="{8065CB3E-1E8E-4959-BF07-503CEB48552E}" destId="{17615D57-B76C-4EA8-AC6F-F40CD08DC7E8}" srcOrd="3" destOrd="0" parTransId="{05657C85-209F-4913-8E6A-514F10DC7CC8}" sibTransId="{0258AAA7-002D-4673-8D6E-EA6FAF09F760}"/>
    <dgm:cxn modelId="{ED73445C-2265-4DA6-9E19-27AE928A7330}" srcId="{E26FD6DF-B765-4DC8-A15F-B431AA363EBA}" destId="{E3B37511-7651-4A50-9403-7278512153C4}" srcOrd="4" destOrd="0" parTransId="{E5EF60BF-6940-43DA-9309-6ED5024539B9}" sibTransId="{D6EBD842-9040-4FA4-8095-32F9AB7B1ADA}"/>
    <dgm:cxn modelId="{F41B51B2-F209-45CA-9F33-CB5AED683155}" type="presOf" srcId="{761A6C60-8933-4D73-B059-353A1DDAABC2}" destId="{D6250809-F0DE-466C-A6D1-347CD0BBE60F}" srcOrd="0" destOrd="0" presId="urn:microsoft.com/office/officeart/2005/8/layout/hList1"/>
    <dgm:cxn modelId="{F8A960E4-95BC-43C0-88FF-E65D9CB0DB4D}" srcId="{12330993-4F6E-43AF-B65A-43DA4AE4DF5E}" destId="{E26FD6DF-B765-4DC8-A15F-B431AA363EBA}" srcOrd="1" destOrd="0" parTransId="{93B03FF1-88EA-4961-9543-0EEF59E2C659}" sibTransId="{EFE12E0F-1AB3-4748-A78C-ECDAD6F5E741}"/>
    <dgm:cxn modelId="{6031F2B4-4237-4B8C-B765-52DDBCAD49AB}" srcId="{12330993-4F6E-43AF-B65A-43DA4AE4DF5E}" destId="{C1CCDF6D-5013-4E56-9AF0-A90715DCC78B}" srcOrd="2" destOrd="0" parTransId="{525D22A5-5FBB-45E8-975D-606392B25A6A}" sibTransId="{4577C91B-5FFE-459D-81F8-35E25AED3938}"/>
    <dgm:cxn modelId="{05BCB965-A899-4E8F-B92B-E921C35F3912}" srcId="{E283E593-0B22-4D6E-91B9-64124E406BE2}" destId="{5AF4B568-3C42-49DB-B8E2-ECD7FCA6AE6D}" srcOrd="0" destOrd="0" parTransId="{D353BC97-80C9-484D-A938-DCC2F3C16F14}" sibTransId="{71F9FED7-AE8A-4156-8267-4D54051DE167}"/>
    <dgm:cxn modelId="{2A4D283F-8AEC-402D-885C-CEE37BEF9429}" type="presOf" srcId="{FA73316A-E321-42C0-937C-40218C2E2995}" destId="{7BE4ACD1-7A31-4747-B122-00C84ED1C7FF}" srcOrd="0" destOrd="2" presId="urn:microsoft.com/office/officeart/2005/8/layout/hList1"/>
    <dgm:cxn modelId="{29FC0BC2-4CF6-4976-8665-5BAD89074C58}" type="presParOf" srcId="{B979CA0E-EB8D-4F23-B7FF-5BB363B63E63}" destId="{22CC804C-8154-4C03-9B29-956410F68551}" srcOrd="0" destOrd="0" presId="urn:microsoft.com/office/officeart/2005/8/layout/hList1"/>
    <dgm:cxn modelId="{1F61D980-F93B-4BBD-A116-6C03D3818B4A}" type="presParOf" srcId="{22CC804C-8154-4C03-9B29-956410F68551}" destId="{DEAE9EF8-6E23-411F-AE3F-E091AE8CEA59}" srcOrd="0" destOrd="0" presId="urn:microsoft.com/office/officeart/2005/8/layout/hList1"/>
    <dgm:cxn modelId="{050A7C7C-27EB-46B1-89A2-4523AA15FED6}" type="presParOf" srcId="{22CC804C-8154-4C03-9B29-956410F68551}" destId="{D6250809-F0DE-466C-A6D1-347CD0BBE60F}" srcOrd="1" destOrd="0" presId="urn:microsoft.com/office/officeart/2005/8/layout/hList1"/>
    <dgm:cxn modelId="{98F45501-DC1D-4619-AA07-57181721A2D1}" type="presParOf" srcId="{B979CA0E-EB8D-4F23-B7FF-5BB363B63E63}" destId="{7A59A934-63F4-4016-B23B-A68C5DDC0D43}" srcOrd="1" destOrd="0" presId="urn:microsoft.com/office/officeart/2005/8/layout/hList1"/>
    <dgm:cxn modelId="{5CED2C0E-5BC5-4A14-9D98-FF4A64246FF9}" type="presParOf" srcId="{B979CA0E-EB8D-4F23-B7FF-5BB363B63E63}" destId="{B0161962-FEF3-4E35-9DE7-8A099B35E1A7}" srcOrd="2" destOrd="0" presId="urn:microsoft.com/office/officeart/2005/8/layout/hList1"/>
    <dgm:cxn modelId="{CC41E50C-9924-4720-88EC-E72E0665E5D3}" type="presParOf" srcId="{B0161962-FEF3-4E35-9DE7-8A099B35E1A7}" destId="{9DF991B5-99AC-4DDD-AF3E-EA3C60F16FCD}" srcOrd="0" destOrd="0" presId="urn:microsoft.com/office/officeart/2005/8/layout/hList1"/>
    <dgm:cxn modelId="{EAD9509F-CCB6-4FF2-A877-BFF3537EC3B6}" type="presParOf" srcId="{B0161962-FEF3-4E35-9DE7-8A099B35E1A7}" destId="{AB33F7D7-FDA0-4663-B9B5-0D416C63752C}" srcOrd="1" destOrd="0" presId="urn:microsoft.com/office/officeart/2005/8/layout/hList1"/>
    <dgm:cxn modelId="{9F1BCA10-4573-4588-AF5B-4EB395E29A1E}" type="presParOf" srcId="{B979CA0E-EB8D-4F23-B7FF-5BB363B63E63}" destId="{9A91A057-463E-4C35-88F4-6797A0F81F3D}" srcOrd="3" destOrd="0" presId="urn:microsoft.com/office/officeart/2005/8/layout/hList1"/>
    <dgm:cxn modelId="{8927AF8F-869D-4F21-9092-6E3CBBAA5615}" type="presParOf" srcId="{B979CA0E-EB8D-4F23-B7FF-5BB363B63E63}" destId="{B119F0EB-4208-45E4-82E0-2C1A1BD436C6}" srcOrd="4" destOrd="0" presId="urn:microsoft.com/office/officeart/2005/8/layout/hList1"/>
    <dgm:cxn modelId="{2966A6B2-F9B0-4041-9419-11B80F3998EE}" type="presParOf" srcId="{B119F0EB-4208-45E4-82E0-2C1A1BD436C6}" destId="{BA9935F1-E48B-4B56-BD70-68DB7D49B9FF}" srcOrd="0" destOrd="0" presId="urn:microsoft.com/office/officeart/2005/8/layout/hList1"/>
    <dgm:cxn modelId="{6F3AD125-A4A7-41A9-BB3B-A96E59CCEF91}" type="presParOf" srcId="{B119F0EB-4208-45E4-82E0-2C1A1BD436C6}" destId="{7BE4ACD1-7A31-4747-B122-00C84ED1C7FF}" srcOrd="1" destOrd="0" presId="urn:microsoft.com/office/officeart/2005/8/layout/hList1"/>
    <dgm:cxn modelId="{9CC13C65-C65D-4774-A366-5598F6DF9B89}" type="presParOf" srcId="{B979CA0E-EB8D-4F23-B7FF-5BB363B63E63}" destId="{4AA1283E-BDA9-4EDD-A1F0-AAD34B2768C6}" srcOrd="5" destOrd="0" presId="urn:microsoft.com/office/officeart/2005/8/layout/hList1"/>
    <dgm:cxn modelId="{40311737-93AA-4954-9504-0885FB141FA3}" type="presParOf" srcId="{B979CA0E-EB8D-4F23-B7FF-5BB363B63E63}" destId="{983CEADB-C445-44E6-B811-5225A936D7BA}" srcOrd="6" destOrd="0" presId="urn:microsoft.com/office/officeart/2005/8/layout/hList1"/>
    <dgm:cxn modelId="{344F8B20-47C2-4C40-B56C-2BE56E3CA8AB}" type="presParOf" srcId="{983CEADB-C445-44E6-B811-5225A936D7BA}" destId="{9993BD35-02ED-46BD-9964-56B2B24A1961}" srcOrd="0" destOrd="0" presId="urn:microsoft.com/office/officeart/2005/8/layout/hList1"/>
    <dgm:cxn modelId="{9AB3F2D2-7A13-4CE7-B1A0-3F2D9A58F68C}" type="presParOf" srcId="{983CEADB-C445-44E6-B811-5225A936D7BA}" destId="{C9090E43-9D7D-425F-BD31-9609B8EAC4FB}" srcOrd="1" destOrd="0" presId="urn:microsoft.com/office/officeart/2005/8/layout/hList1"/>
    <dgm:cxn modelId="{AA2A6DE5-A0AF-4979-BA27-5A452F0EB8B9}" type="presParOf" srcId="{B979CA0E-EB8D-4F23-B7FF-5BB363B63E63}" destId="{8FFF3E2F-7C06-4DFF-A4DC-2DC1A2610A01}" srcOrd="7" destOrd="0" presId="urn:microsoft.com/office/officeart/2005/8/layout/hList1"/>
    <dgm:cxn modelId="{4A951485-1933-4470-84AF-FECB97139915}" type="presParOf" srcId="{B979CA0E-EB8D-4F23-B7FF-5BB363B63E63}" destId="{E8F7ABC1-3BD5-49C8-AC9B-88D5D957BE5E}" srcOrd="8" destOrd="0" presId="urn:microsoft.com/office/officeart/2005/8/layout/hList1"/>
    <dgm:cxn modelId="{65CD0610-43C3-4D47-8992-0B768961CD78}" type="presParOf" srcId="{E8F7ABC1-3BD5-49C8-AC9B-88D5D957BE5E}" destId="{523CDDDA-2F37-4478-ADD9-B7E33169069B}" srcOrd="0" destOrd="0" presId="urn:microsoft.com/office/officeart/2005/8/layout/hList1"/>
    <dgm:cxn modelId="{1FF4EF36-54EF-4C99-BA41-63276FF0BC85}" type="presParOf" srcId="{E8F7ABC1-3BD5-49C8-AC9B-88D5D957BE5E}" destId="{6AA515C7-A520-40B8-86E3-276928ED30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BC705-0613-4356-B7F5-C9D0AC5E9A6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85272E-A1E7-4319-984D-5D62BFF49180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Блок «Лекция»</a:t>
          </a:r>
        </a:p>
      </dgm:t>
    </dgm:pt>
    <dgm:pt modelId="{F7DB9FC6-80F3-4788-A215-682ACBD3BD23}" type="parTrans" cxnId="{52CE1AAC-70A1-4C67-9C83-A2A28AD495CE}">
      <dgm:prSet/>
      <dgm:spPr/>
      <dgm:t>
        <a:bodyPr/>
        <a:lstStyle/>
        <a:p>
          <a:endParaRPr lang="ru-RU"/>
        </a:p>
      </dgm:t>
    </dgm:pt>
    <dgm:pt modelId="{177AC870-9858-4E8D-9183-1F0097E1E914}" type="sibTrans" cxnId="{52CE1AAC-70A1-4C67-9C83-A2A28AD495CE}">
      <dgm:prSet/>
      <dgm:spPr/>
      <dgm:t>
        <a:bodyPr/>
        <a:lstStyle/>
        <a:p>
          <a:endParaRPr lang="ru-RU"/>
        </a:p>
      </dgm:t>
    </dgm:pt>
    <dgm:pt modelId="{4A7F1628-12D2-4171-8E3C-A37D48D9DAFC}">
      <dgm:prSet phldrT="[Текст]" custT="1"/>
      <dgm:spPr/>
      <dgm:t>
        <a:bodyPr/>
        <a:lstStyle/>
        <a:p>
          <a:r>
            <a:rPr lang="ru-RU" sz="1500"/>
            <a:t>Презентация </a:t>
          </a:r>
        </a:p>
      </dgm:t>
    </dgm:pt>
    <dgm:pt modelId="{AAC6316B-916E-48D5-BD75-45C7EF9D5054}" type="parTrans" cxnId="{B8866F36-1F5E-455E-8C42-CF5323737769}">
      <dgm:prSet/>
      <dgm:spPr/>
      <dgm:t>
        <a:bodyPr/>
        <a:lstStyle/>
        <a:p>
          <a:endParaRPr lang="ru-RU"/>
        </a:p>
      </dgm:t>
    </dgm:pt>
    <dgm:pt modelId="{54D5A798-25CA-4257-BB5C-ECEBF2E73E95}" type="sibTrans" cxnId="{B8866F36-1F5E-455E-8C42-CF5323737769}">
      <dgm:prSet/>
      <dgm:spPr/>
      <dgm:t>
        <a:bodyPr/>
        <a:lstStyle/>
        <a:p>
          <a:endParaRPr lang="ru-RU"/>
        </a:p>
      </dgm:t>
    </dgm:pt>
    <dgm:pt modelId="{D3651395-1258-4314-B35B-0D823F7A0285}">
      <dgm:prSet phldrT="[Текст]" custT="1"/>
      <dgm:spPr/>
      <dgm:t>
        <a:bodyPr/>
        <a:lstStyle/>
        <a:p>
          <a:r>
            <a:rPr lang="ru-RU" sz="1500"/>
            <a:t>Элемент «ЭЛ» </a:t>
          </a:r>
          <a:br>
            <a:rPr lang="ru-RU" sz="1500"/>
          </a:br>
          <a:r>
            <a:rPr lang="ru-RU" sz="1500"/>
            <a:t>(с вопр.)</a:t>
          </a:r>
        </a:p>
      </dgm:t>
    </dgm:pt>
    <dgm:pt modelId="{FAA5ADB2-83F7-4CBC-A22B-A611CFD48D6C}" type="parTrans" cxnId="{92BCD68E-AADE-4BD0-8503-A52FB3359686}">
      <dgm:prSet/>
      <dgm:spPr/>
      <dgm:t>
        <a:bodyPr/>
        <a:lstStyle/>
        <a:p>
          <a:endParaRPr lang="ru-RU"/>
        </a:p>
      </dgm:t>
    </dgm:pt>
    <dgm:pt modelId="{1CC1D8B8-2CE7-47D6-A1C2-50669D5B3F7B}" type="sibTrans" cxnId="{92BCD68E-AADE-4BD0-8503-A52FB3359686}">
      <dgm:prSet/>
      <dgm:spPr/>
      <dgm:t>
        <a:bodyPr/>
        <a:lstStyle/>
        <a:p>
          <a:endParaRPr lang="ru-RU"/>
        </a:p>
      </dgm:t>
    </dgm:pt>
    <dgm:pt modelId="{A88A6A2F-E497-4887-A23E-231075684F73}">
      <dgm:prSet phldrT="[Текст]"/>
      <dgm:spPr/>
      <dgm:t>
        <a:bodyPr/>
        <a:lstStyle/>
        <a:p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Блок «Практика»</a:t>
          </a:r>
        </a:p>
      </dgm:t>
    </dgm:pt>
    <dgm:pt modelId="{C7EF8C3E-5744-48B1-86EE-143FEE01E9E1}" type="parTrans" cxnId="{7EB4D6B5-3981-437F-9CF4-3A6988D1955B}">
      <dgm:prSet/>
      <dgm:spPr/>
      <dgm:t>
        <a:bodyPr/>
        <a:lstStyle/>
        <a:p>
          <a:endParaRPr lang="ru-RU"/>
        </a:p>
      </dgm:t>
    </dgm:pt>
    <dgm:pt modelId="{C857BB4A-83FD-4973-99A5-D7FE3FD53A47}" type="sibTrans" cxnId="{7EB4D6B5-3981-437F-9CF4-3A6988D1955B}">
      <dgm:prSet/>
      <dgm:spPr/>
      <dgm:t>
        <a:bodyPr/>
        <a:lstStyle/>
        <a:p>
          <a:endParaRPr lang="ru-RU"/>
        </a:p>
      </dgm:t>
    </dgm:pt>
    <dgm:pt modelId="{8896ACF6-29B0-40F2-9E67-9630AC01A3DA}">
      <dgm:prSet phldrT="[Текст]" custT="1"/>
      <dgm:spPr/>
      <dgm:t>
        <a:bodyPr/>
        <a:lstStyle/>
        <a:p>
          <a:r>
            <a:rPr lang="ru-RU" sz="1500"/>
            <a:t>Элемент «ЭП»</a:t>
          </a:r>
        </a:p>
      </dgm:t>
    </dgm:pt>
    <dgm:pt modelId="{3D564FEC-DF15-42E2-9702-3E7270354764}" type="parTrans" cxnId="{FB08FE68-326E-4D66-B419-94EE9D7182A0}">
      <dgm:prSet/>
      <dgm:spPr/>
      <dgm:t>
        <a:bodyPr/>
        <a:lstStyle/>
        <a:p>
          <a:endParaRPr lang="ru-RU"/>
        </a:p>
      </dgm:t>
    </dgm:pt>
    <dgm:pt modelId="{57FA11C9-E5B0-4688-9610-2D0533ACBF6B}" type="sibTrans" cxnId="{FB08FE68-326E-4D66-B419-94EE9D7182A0}">
      <dgm:prSet/>
      <dgm:spPr/>
      <dgm:t>
        <a:bodyPr/>
        <a:lstStyle/>
        <a:p>
          <a:endParaRPr lang="ru-RU"/>
        </a:p>
      </dgm:t>
    </dgm:pt>
    <dgm:pt modelId="{48936845-6D7A-4BC8-9B37-63F9F7761E2B}">
      <dgm:prSet phldrT="[Текст]" custT="1"/>
      <dgm:spPr/>
      <dgm:t>
        <a:bodyPr/>
        <a:lstStyle/>
        <a:p>
          <a:r>
            <a:rPr lang="ru-RU" sz="1500"/>
            <a:t/>
          </a:r>
          <a:br>
            <a:rPr lang="ru-RU" sz="1500"/>
          </a:br>
          <a:r>
            <a:rPr lang="ru-RU" sz="1500"/>
            <a:t>Элемент «ЭФ»</a:t>
          </a:r>
        </a:p>
      </dgm:t>
    </dgm:pt>
    <dgm:pt modelId="{4EA46DDF-6C81-45CA-90C9-4D74B18C7DE4}" type="parTrans" cxnId="{FBEC4406-BA1D-4832-AAD9-EDF03E0AADA9}">
      <dgm:prSet/>
      <dgm:spPr/>
      <dgm:t>
        <a:bodyPr/>
        <a:lstStyle/>
        <a:p>
          <a:endParaRPr lang="ru-RU"/>
        </a:p>
      </dgm:t>
    </dgm:pt>
    <dgm:pt modelId="{1479B3B3-1B48-4631-9E33-87B1116F2E9B}" type="sibTrans" cxnId="{FBEC4406-BA1D-4832-AAD9-EDF03E0AADA9}">
      <dgm:prSet/>
      <dgm:spPr/>
      <dgm:t>
        <a:bodyPr/>
        <a:lstStyle/>
        <a:p>
          <a:endParaRPr lang="ru-RU"/>
        </a:p>
      </dgm:t>
    </dgm:pt>
    <dgm:pt modelId="{2D3EC9D5-A77A-4861-8341-FA4966830E22}">
      <dgm:prSet phldrT="[Текст]" custT="1"/>
      <dgm:spPr/>
      <dgm:t>
        <a:bodyPr/>
        <a:lstStyle/>
        <a:p>
          <a:r>
            <a:rPr lang="ru-RU" sz="1500"/>
            <a:t>  Синхронная лекция (элемент ВВВ, гиперссылка)</a:t>
          </a:r>
        </a:p>
      </dgm:t>
    </dgm:pt>
    <dgm:pt modelId="{B6DC4C59-6CC3-4C33-8EA1-5B0A68812CD0}" type="parTrans" cxnId="{06DB164B-AEC8-4B07-BB69-70A7E311B7D0}">
      <dgm:prSet/>
      <dgm:spPr/>
      <dgm:t>
        <a:bodyPr/>
        <a:lstStyle/>
        <a:p>
          <a:endParaRPr lang="ru-RU"/>
        </a:p>
      </dgm:t>
    </dgm:pt>
    <dgm:pt modelId="{8CD2C3D2-136E-4E0A-9C17-4D1248F733C4}" type="sibTrans" cxnId="{06DB164B-AEC8-4B07-BB69-70A7E311B7D0}">
      <dgm:prSet/>
      <dgm:spPr/>
      <dgm:t>
        <a:bodyPr/>
        <a:lstStyle/>
        <a:p>
          <a:endParaRPr lang="ru-RU"/>
        </a:p>
      </dgm:t>
    </dgm:pt>
    <dgm:pt modelId="{FF3A07B6-B727-4132-B3D7-B8A2385FC3E3}">
      <dgm:prSet phldrT="[Текст]" custT="1"/>
      <dgm:spPr/>
      <dgm:t>
        <a:bodyPr/>
        <a:lstStyle/>
        <a:p>
          <a:r>
            <a:rPr lang="ru-RU" sz="1500"/>
            <a:t>  Синхронное пр.занятие (элемент ВВВ, гиперссылка)</a:t>
          </a:r>
        </a:p>
      </dgm:t>
    </dgm:pt>
    <dgm:pt modelId="{84796FA0-209A-4E08-A733-DD7836B0D710}" type="parTrans" cxnId="{4F408F5E-4FFF-491D-8FDE-D5041ACC368F}">
      <dgm:prSet/>
      <dgm:spPr/>
      <dgm:t>
        <a:bodyPr/>
        <a:lstStyle/>
        <a:p>
          <a:endParaRPr lang="ru-RU"/>
        </a:p>
      </dgm:t>
    </dgm:pt>
    <dgm:pt modelId="{02625178-1321-4F07-9303-BBA7D77C53C0}" type="sibTrans" cxnId="{4F408F5E-4FFF-491D-8FDE-D5041ACC368F}">
      <dgm:prSet/>
      <dgm:spPr/>
      <dgm:t>
        <a:bodyPr/>
        <a:lstStyle/>
        <a:p>
          <a:endParaRPr lang="ru-RU"/>
        </a:p>
      </dgm:t>
    </dgm:pt>
    <dgm:pt modelId="{9BCF39E5-86C2-454B-B3EF-6F0CDB0A18A7}" type="pres">
      <dgm:prSet presAssocID="{6FBBC705-0613-4356-B7F5-C9D0AC5E9A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8438D6-2D43-47CE-92B0-BB649A8529F5}" type="pres">
      <dgm:prSet presAssocID="{8C85272E-A1E7-4319-984D-5D62BFF49180}" presName="root" presStyleCnt="0"/>
      <dgm:spPr/>
    </dgm:pt>
    <dgm:pt modelId="{3C9223A7-0DD1-4F88-96D6-8A7D84827B04}" type="pres">
      <dgm:prSet presAssocID="{8C85272E-A1E7-4319-984D-5D62BFF49180}" presName="rootComposite" presStyleCnt="0"/>
      <dgm:spPr/>
    </dgm:pt>
    <dgm:pt modelId="{E275D329-203D-4BC3-86E8-EAA2FD2E681B}" type="pres">
      <dgm:prSet presAssocID="{8C85272E-A1E7-4319-984D-5D62BFF49180}" presName="rootText" presStyleLbl="node1" presStyleIdx="0" presStyleCnt="2"/>
      <dgm:spPr/>
      <dgm:t>
        <a:bodyPr/>
        <a:lstStyle/>
        <a:p>
          <a:endParaRPr lang="ru-RU"/>
        </a:p>
      </dgm:t>
    </dgm:pt>
    <dgm:pt modelId="{17A9DA06-5E2C-4382-A44F-1B342BF2297A}" type="pres">
      <dgm:prSet presAssocID="{8C85272E-A1E7-4319-984D-5D62BFF49180}" presName="rootConnector" presStyleLbl="node1" presStyleIdx="0" presStyleCnt="2"/>
      <dgm:spPr/>
      <dgm:t>
        <a:bodyPr/>
        <a:lstStyle/>
        <a:p>
          <a:endParaRPr lang="ru-RU"/>
        </a:p>
      </dgm:t>
    </dgm:pt>
    <dgm:pt modelId="{784E0A53-0D23-4A46-81BF-839435A032B5}" type="pres">
      <dgm:prSet presAssocID="{8C85272E-A1E7-4319-984D-5D62BFF49180}" presName="childShape" presStyleCnt="0"/>
      <dgm:spPr/>
    </dgm:pt>
    <dgm:pt modelId="{34389E92-EFDA-4FDE-BAF6-13B02A274F57}" type="pres">
      <dgm:prSet presAssocID="{AAC6316B-916E-48D5-BD75-45C7EF9D505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CFFF0DA7-1B8B-4ADB-84C7-139A9AC97E47}" type="pres">
      <dgm:prSet presAssocID="{4A7F1628-12D2-4171-8E3C-A37D48D9DAFC}" presName="childText" presStyleLbl="bgAcc1" presStyleIdx="0" presStyleCnt="6" custScaleY="117592" custLinFactNeighborX="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0B1FE-584F-401E-A09B-0F8172074E8D}" type="pres">
      <dgm:prSet presAssocID="{FAA5ADB2-83F7-4CBC-A22B-A611CFD48D6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1E3DE15-1805-416B-AC3C-E8DAD57CF263}" type="pres">
      <dgm:prSet presAssocID="{D3651395-1258-4314-B35B-0D823F7A0285}" presName="childText" presStyleLbl="bgAcc1" presStyleIdx="1" presStyleCnt="6" custScaleY="117592" custLinFactNeighborX="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48DA6-91C3-40D1-9EB7-0A500FE62133}" type="pres">
      <dgm:prSet presAssocID="{B6DC4C59-6CC3-4C33-8EA1-5B0A68812CD0}" presName="Name13" presStyleLbl="parChTrans1D2" presStyleIdx="2" presStyleCnt="6"/>
      <dgm:spPr/>
      <dgm:t>
        <a:bodyPr/>
        <a:lstStyle/>
        <a:p>
          <a:endParaRPr lang="ru-RU"/>
        </a:p>
      </dgm:t>
    </dgm:pt>
    <dgm:pt modelId="{104D781D-BD74-4928-9F04-75357C2554C5}" type="pres">
      <dgm:prSet presAssocID="{2D3EC9D5-A77A-4861-8341-FA4966830E22}" presName="childText" presStyleLbl="bgAcc1" presStyleIdx="2" presStyleCnt="6" custScaleY="117592" custLinFactNeighborX="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B06FB-EECC-4FB3-9F5D-13DB9A74ECF1}" type="pres">
      <dgm:prSet presAssocID="{A88A6A2F-E497-4887-A23E-231075684F73}" presName="root" presStyleCnt="0"/>
      <dgm:spPr/>
    </dgm:pt>
    <dgm:pt modelId="{38CAA1DB-D4F5-4FD7-9FAF-D0262498BCF5}" type="pres">
      <dgm:prSet presAssocID="{A88A6A2F-E497-4887-A23E-231075684F73}" presName="rootComposite" presStyleCnt="0"/>
      <dgm:spPr/>
    </dgm:pt>
    <dgm:pt modelId="{C230BC04-A386-46C2-BB82-DCAB8EFE44B5}" type="pres">
      <dgm:prSet presAssocID="{A88A6A2F-E497-4887-A23E-231075684F73}" presName="rootText" presStyleLbl="node1" presStyleIdx="1" presStyleCnt="2"/>
      <dgm:spPr/>
      <dgm:t>
        <a:bodyPr/>
        <a:lstStyle/>
        <a:p>
          <a:endParaRPr lang="ru-RU"/>
        </a:p>
      </dgm:t>
    </dgm:pt>
    <dgm:pt modelId="{35AB5D89-61B6-41DC-BD63-0096D13D9867}" type="pres">
      <dgm:prSet presAssocID="{A88A6A2F-E497-4887-A23E-231075684F73}" presName="rootConnector" presStyleLbl="node1" presStyleIdx="1" presStyleCnt="2"/>
      <dgm:spPr/>
      <dgm:t>
        <a:bodyPr/>
        <a:lstStyle/>
        <a:p>
          <a:endParaRPr lang="ru-RU"/>
        </a:p>
      </dgm:t>
    </dgm:pt>
    <dgm:pt modelId="{7C266482-118D-49C1-9848-0F73E9A1D142}" type="pres">
      <dgm:prSet presAssocID="{A88A6A2F-E497-4887-A23E-231075684F73}" presName="childShape" presStyleCnt="0"/>
      <dgm:spPr/>
    </dgm:pt>
    <dgm:pt modelId="{1665A57E-020E-49B5-9084-C4D0E2220EC7}" type="pres">
      <dgm:prSet presAssocID="{3D564FEC-DF15-42E2-9702-3E727035476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A8D54C4-D7DE-4DFF-9B29-D21D198E4150}" type="pres">
      <dgm:prSet presAssocID="{8896ACF6-29B0-40F2-9E67-9630AC01A3DA}" presName="childText" presStyleLbl="bgAcc1" presStyleIdx="3" presStyleCnt="6" custScaleY="117592" custLinFactNeighborX="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614A5-926D-4577-8C41-B52ABB6779AF}" type="pres">
      <dgm:prSet presAssocID="{4EA46DDF-6C81-45CA-90C9-4D74B18C7DE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A76B013-7E21-482D-8E5F-95F5B5843E5B}" type="pres">
      <dgm:prSet presAssocID="{48936845-6D7A-4BC8-9B37-63F9F7761E2B}" presName="childText" presStyleLbl="bgAcc1" presStyleIdx="4" presStyleCnt="6" custScaleY="117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7D92E-8242-40E1-974D-FA3B199BDDC3}" type="pres">
      <dgm:prSet presAssocID="{84796FA0-209A-4E08-A733-DD7836B0D71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28D3F9C-5661-4361-9937-1A246253E59D}" type="pres">
      <dgm:prSet presAssocID="{FF3A07B6-B727-4132-B3D7-B8A2385FC3E3}" presName="childText" presStyleLbl="bgAcc1" presStyleIdx="5" presStyleCnt="6" custScaleY="117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08F5E-4FFF-491D-8FDE-D5041ACC368F}" srcId="{A88A6A2F-E497-4887-A23E-231075684F73}" destId="{FF3A07B6-B727-4132-B3D7-B8A2385FC3E3}" srcOrd="2" destOrd="0" parTransId="{84796FA0-209A-4E08-A733-DD7836B0D710}" sibTransId="{02625178-1321-4F07-9303-BBA7D77C53C0}"/>
    <dgm:cxn modelId="{B8866F36-1F5E-455E-8C42-CF5323737769}" srcId="{8C85272E-A1E7-4319-984D-5D62BFF49180}" destId="{4A7F1628-12D2-4171-8E3C-A37D48D9DAFC}" srcOrd="0" destOrd="0" parTransId="{AAC6316B-916E-48D5-BD75-45C7EF9D5054}" sibTransId="{54D5A798-25CA-4257-BB5C-ECEBF2E73E95}"/>
    <dgm:cxn modelId="{2B97761A-323F-4EE1-8DA2-C94029F7EE05}" type="presOf" srcId="{FAA5ADB2-83F7-4CBC-A22B-A611CFD48D6C}" destId="{85C0B1FE-584F-401E-A09B-0F8172074E8D}" srcOrd="0" destOrd="0" presId="urn:microsoft.com/office/officeart/2005/8/layout/hierarchy3"/>
    <dgm:cxn modelId="{DFC90551-633C-42D3-8555-7D2EF61D429F}" type="presOf" srcId="{8C85272E-A1E7-4319-984D-5D62BFF49180}" destId="{17A9DA06-5E2C-4382-A44F-1B342BF2297A}" srcOrd="1" destOrd="0" presId="urn:microsoft.com/office/officeart/2005/8/layout/hierarchy3"/>
    <dgm:cxn modelId="{B1BC0BE2-DC22-43CE-9FBD-2DE3E27456F9}" type="presOf" srcId="{84796FA0-209A-4E08-A733-DD7836B0D710}" destId="{8E17D92E-8242-40E1-974D-FA3B199BDDC3}" srcOrd="0" destOrd="0" presId="urn:microsoft.com/office/officeart/2005/8/layout/hierarchy3"/>
    <dgm:cxn modelId="{52CE1AAC-70A1-4C67-9C83-A2A28AD495CE}" srcId="{6FBBC705-0613-4356-B7F5-C9D0AC5E9A6F}" destId="{8C85272E-A1E7-4319-984D-5D62BFF49180}" srcOrd="0" destOrd="0" parTransId="{F7DB9FC6-80F3-4788-A215-682ACBD3BD23}" sibTransId="{177AC870-9858-4E8D-9183-1F0097E1E914}"/>
    <dgm:cxn modelId="{5DB41420-E1AA-4D07-903D-A3EB86EF6DBD}" type="presOf" srcId="{6FBBC705-0613-4356-B7F5-C9D0AC5E9A6F}" destId="{9BCF39E5-86C2-454B-B3EF-6F0CDB0A18A7}" srcOrd="0" destOrd="0" presId="urn:microsoft.com/office/officeart/2005/8/layout/hierarchy3"/>
    <dgm:cxn modelId="{D2BA29D6-50BB-4385-95EF-69EF6E7529FA}" type="presOf" srcId="{4A7F1628-12D2-4171-8E3C-A37D48D9DAFC}" destId="{CFFF0DA7-1B8B-4ADB-84C7-139A9AC97E47}" srcOrd="0" destOrd="0" presId="urn:microsoft.com/office/officeart/2005/8/layout/hierarchy3"/>
    <dgm:cxn modelId="{BCC05A32-BC59-4D89-8B78-AE63A1029557}" type="presOf" srcId="{A88A6A2F-E497-4887-A23E-231075684F73}" destId="{C230BC04-A386-46C2-BB82-DCAB8EFE44B5}" srcOrd="0" destOrd="0" presId="urn:microsoft.com/office/officeart/2005/8/layout/hierarchy3"/>
    <dgm:cxn modelId="{565A3845-DE2E-4B28-96C4-10C479A62747}" type="presOf" srcId="{FF3A07B6-B727-4132-B3D7-B8A2385FC3E3}" destId="{B28D3F9C-5661-4361-9937-1A246253E59D}" srcOrd="0" destOrd="0" presId="urn:microsoft.com/office/officeart/2005/8/layout/hierarchy3"/>
    <dgm:cxn modelId="{FBEC4406-BA1D-4832-AAD9-EDF03E0AADA9}" srcId="{A88A6A2F-E497-4887-A23E-231075684F73}" destId="{48936845-6D7A-4BC8-9B37-63F9F7761E2B}" srcOrd="1" destOrd="0" parTransId="{4EA46DDF-6C81-45CA-90C9-4D74B18C7DE4}" sibTransId="{1479B3B3-1B48-4631-9E33-87B1116F2E9B}"/>
    <dgm:cxn modelId="{85E22F49-3CA6-41F0-8DC1-53912EE50ADD}" type="presOf" srcId="{B6DC4C59-6CC3-4C33-8EA1-5B0A68812CD0}" destId="{88A48DA6-91C3-40D1-9EB7-0A500FE62133}" srcOrd="0" destOrd="0" presId="urn:microsoft.com/office/officeart/2005/8/layout/hierarchy3"/>
    <dgm:cxn modelId="{92BCD68E-AADE-4BD0-8503-A52FB3359686}" srcId="{8C85272E-A1E7-4319-984D-5D62BFF49180}" destId="{D3651395-1258-4314-B35B-0D823F7A0285}" srcOrd="1" destOrd="0" parTransId="{FAA5ADB2-83F7-4CBC-A22B-A611CFD48D6C}" sibTransId="{1CC1D8B8-2CE7-47D6-A1C2-50669D5B3F7B}"/>
    <dgm:cxn modelId="{0F54B803-053B-499E-BDA9-C0523074E0AF}" type="presOf" srcId="{2D3EC9D5-A77A-4861-8341-FA4966830E22}" destId="{104D781D-BD74-4928-9F04-75357C2554C5}" srcOrd="0" destOrd="0" presId="urn:microsoft.com/office/officeart/2005/8/layout/hierarchy3"/>
    <dgm:cxn modelId="{FB08FE68-326E-4D66-B419-94EE9D7182A0}" srcId="{A88A6A2F-E497-4887-A23E-231075684F73}" destId="{8896ACF6-29B0-40F2-9E67-9630AC01A3DA}" srcOrd="0" destOrd="0" parTransId="{3D564FEC-DF15-42E2-9702-3E7270354764}" sibTransId="{57FA11C9-E5B0-4688-9610-2D0533ACBF6B}"/>
    <dgm:cxn modelId="{5C641D99-2A78-433D-AA17-2E7557A678C4}" type="presOf" srcId="{A88A6A2F-E497-4887-A23E-231075684F73}" destId="{35AB5D89-61B6-41DC-BD63-0096D13D9867}" srcOrd="1" destOrd="0" presId="urn:microsoft.com/office/officeart/2005/8/layout/hierarchy3"/>
    <dgm:cxn modelId="{EED1299D-DF85-49E7-9950-E0A350FAD689}" type="presOf" srcId="{8896ACF6-29B0-40F2-9E67-9630AC01A3DA}" destId="{7A8D54C4-D7DE-4DFF-9B29-D21D198E4150}" srcOrd="0" destOrd="0" presId="urn:microsoft.com/office/officeart/2005/8/layout/hierarchy3"/>
    <dgm:cxn modelId="{58C4003E-8A23-483B-9715-3A9607A283FA}" type="presOf" srcId="{48936845-6D7A-4BC8-9B37-63F9F7761E2B}" destId="{2A76B013-7E21-482D-8E5F-95F5B5843E5B}" srcOrd="0" destOrd="0" presId="urn:microsoft.com/office/officeart/2005/8/layout/hierarchy3"/>
    <dgm:cxn modelId="{422B39B8-CFE0-4C72-97BA-217D00068F49}" type="presOf" srcId="{AAC6316B-916E-48D5-BD75-45C7EF9D5054}" destId="{34389E92-EFDA-4FDE-BAF6-13B02A274F57}" srcOrd="0" destOrd="0" presId="urn:microsoft.com/office/officeart/2005/8/layout/hierarchy3"/>
    <dgm:cxn modelId="{C5A68074-32DD-46CD-B3A4-495C63C1D137}" type="presOf" srcId="{D3651395-1258-4314-B35B-0D823F7A0285}" destId="{01E3DE15-1805-416B-AC3C-E8DAD57CF263}" srcOrd="0" destOrd="0" presId="urn:microsoft.com/office/officeart/2005/8/layout/hierarchy3"/>
    <dgm:cxn modelId="{06DB164B-AEC8-4B07-BB69-70A7E311B7D0}" srcId="{8C85272E-A1E7-4319-984D-5D62BFF49180}" destId="{2D3EC9D5-A77A-4861-8341-FA4966830E22}" srcOrd="2" destOrd="0" parTransId="{B6DC4C59-6CC3-4C33-8EA1-5B0A68812CD0}" sibTransId="{8CD2C3D2-136E-4E0A-9C17-4D1248F733C4}"/>
    <dgm:cxn modelId="{89636AB9-1A32-435C-B52D-8A1E5F39B649}" type="presOf" srcId="{8C85272E-A1E7-4319-984D-5D62BFF49180}" destId="{E275D329-203D-4BC3-86E8-EAA2FD2E681B}" srcOrd="0" destOrd="0" presId="urn:microsoft.com/office/officeart/2005/8/layout/hierarchy3"/>
    <dgm:cxn modelId="{D6B5900B-E861-4A42-9B56-47FDD161A10B}" type="presOf" srcId="{4EA46DDF-6C81-45CA-90C9-4D74B18C7DE4}" destId="{E80614A5-926D-4577-8C41-B52ABB6779AF}" srcOrd="0" destOrd="0" presId="urn:microsoft.com/office/officeart/2005/8/layout/hierarchy3"/>
    <dgm:cxn modelId="{7EB4D6B5-3981-437F-9CF4-3A6988D1955B}" srcId="{6FBBC705-0613-4356-B7F5-C9D0AC5E9A6F}" destId="{A88A6A2F-E497-4887-A23E-231075684F73}" srcOrd="1" destOrd="0" parTransId="{C7EF8C3E-5744-48B1-86EE-143FEE01E9E1}" sibTransId="{C857BB4A-83FD-4973-99A5-D7FE3FD53A47}"/>
    <dgm:cxn modelId="{F6783C8C-B93A-4715-8ECE-D1E9AE39F0C1}" type="presOf" srcId="{3D564FEC-DF15-42E2-9702-3E7270354764}" destId="{1665A57E-020E-49B5-9084-C4D0E2220EC7}" srcOrd="0" destOrd="0" presId="urn:microsoft.com/office/officeart/2005/8/layout/hierarchy3"/>
    <dgm:cxn modelId="{8943CDAE-D0EB-4A5B-9B20-4F40BC14201F}" type="presParOf" srcId="{9BCF39E5-86C2-454B-B3EF-6F0CDB0A18A7}" destId="{4E8438D6-2D43-47CE-92B0-BB649A8529F5}" srcOrd="0" destOrd="0" presId="urn:microsoft.com/office/officeart/2005/8/layout/hierarchy3"/>
    <dgm:cxn modelId="{FE70299C-E3A4-40F3-803F-2270A9ABBE04}" type="presParOf" srcId="{4E8438D6-2D43-47CE-92B0-BB649A8529F5}" destId="{3C9223A7-0DD1-4F88-96D6-8A7D84827B04}" srcOrd="0" destOrd="0" presId="urn:microsoft.com/office/officeart/2005/8/layout/hierarchy3"/>
    <dgm:cxn modelId="{DA3F374E-1443-497B-83CF-9DEE55294AB8}" type="presParOf" srcId="{3C9223A7-0DD1-4F88-96D6-8A7D84827B04}" destId="{E275D329-203D-4BC3-86E8-EAA2FD2E681B}" srcOrd="0" destOrd="0" presId="urn:microsoft.com/office/officeart/2005/8/layout/hierarchy3"/>
    <dgm:cxn modelId="{A35995E2-B2F3-47EF-82E6-7196BBAAE870}" type="presParOf" srcId="{3C9223A7-0DD1-4F88-96D6-8A7D84827B04}" destId="{17A9DA06-5E2C-4382-A44F-1B342BF2297A}" srcOrd="1" destOrd="0" presId="urn:microsoft.com/office/officeart/2005/8/layout/hierarchy3"/>
    <dgm:cxn modelId="{FF819644-1DB8-4040-B442-F2DFCA97F60F}" type="presParOf" srcId="{4E8438D6-2D43-47CE-92B0-BB649A8529F5}" destId="{784E0A53-0D23-4A46-81BF-839435A032B5}" srcOrd="1" destOrd="0" presId="urn:microsoft.com/office/officeart/2005/8/layout/hierarchy3"/>
    <dgm:cxn modelId="{396F3D86-5776-4E5A-B037-670D29C659EA}" type="presParOf" srcId="{784E0A53-0D23-4A46-81BF-839435A032B5}" destId="{34389E92-EFDA-4FDE-BAF6-13B02A274F57}" srcOrd="0" destOrd="0" presId="urn:microsoft.com/office/officeart/2005/8/layout/hierarchy3"/>
    <dgm:cxn modelId="{D814DC80-F19A-4ACD-91FC-660A48A8CA98}" type="presParOf" srcId="{784E0A53-0D23-4A46-81BF-839435A032B5}" destId="{CFFF0DA7-1B8B-4ADB-84C7-139A9AC97E47}" srcOrd="1" destOrd="0" presId="urn:microsoft.com/office/officeart/2005/8/layout/hierarchy3"/>
    <dgm:cxn modelId="{144D0E16-ABFC-41EF-A774-8F787EB79981}" type="presParOf" srcId="{784E0A53-0D23-4A46-81BF-839435A032B5}" destId="{85C0B1FE-584F-401E-A09B-0F8172074E8D}" srcOrd="2" destOrd="0" presId="urn:microsoft.com/office/officeart/2005/8/layout/hierarchy3"/>
    <dgm:cxn modelId="{7E41FBB8-B885-4AE5-89B1-C2D452EC4720}" type="presParOf" srcId="{784E0A53-0D23-4A46-81BF-839435A032B5}" destId="{01E3DE15-1805-416B-AC3C-E8DAD57CF263}" srcOrd="3" destOrd="0" presId="urn:microsoft.com/office/officeart/2005/8/layout/hierarchy3"/>
    <dgm:cxn modelId="{149EE8A2-BE01-4B90-A85D-6E44AF04BC2C}" type="presParOf" srcId="{784E0A53-0D23-4A46-81BF-839435A032B5}" destId="{88A48DA6-91C3-40D1-9EB7-0A500FE62133}" srcOrd="4" destOrd="0" presId="urn:microsoft.com/office/officeart/2005/8/layout/hierarchy3"/>
    <dgm:cxn modelId="{FB228418-5B19-4E10-9471-6815EC481B37}" type="presParOf" srcId="{784E0A53-0D23-4A46-81BF-839435A032B5}" destId="{104D781D-BD74-4928-9F04-75357C2554C5}" srcOrd="5" destOrd="0" presId="urn:microsoft.com/office/officeart/2005/8/layout/hierarchy3"/>
    <dgm:cxn modelId="{18BE5647-F107-48AD-8F2D-B9ED6A17DDDB}" type="presParOf" srcId="{9BCF39E5-86C2-454B-B3EF-6F0CDB0A18A7}" destId="{771B06FB-EECC-4FB3-9F5D-13DB9A74ECF1}" srcOrd="1" destOrd="0" presId="urn:microsoft.com/office/officeart/2005/8/layout/hierarchy3"/>
    <dgm:cxn modelId="{0E7680E2-7FDE-4CFF-9247-3143F9CE9416}" type="presParOf" srcId="{771B06FB-EECC-4FB3-9F5D-13DB9A74ECF1}" destId="{38CAA1DB-D4F5-4FD7-9FAF-D0262498BCF5}" srcOrd="0" destOrd="0" presId="urn:microsoft.com/office/officeart/2005/8/layout/hierarchy3"/>
    <dgm:cxn modelId="{64A4D613-B0EB-407B-831D-6AD027E39AA4}" type="presParOf" srcId="{38CAA1DB-D4F5-4FD7-9FAF-D0262498BCF5}" destId="{C230BC04-A386-46C2-BB82-DCAB8EFE44B5}" srcOrd="0" destOrd="0" presId="urn:microsoft.com/office/officeart/2005/8/layout/hierarchy3"/>
    <dgm:cxn modelId="{85B0C69D-8325-4957-8F80-9C598A9569FC}" type="presParOf" srcId="{38CAA1DB-D4F5-4FD7-9FAF-D0262498BCF5}" destId="{35AB5D89-61B6-41DC-BD63-0096D13D9867}" srcOrd="1" destOrd="0" presId="urn:microsoft.com/office/officeart/2005/8/layout/hierarchy3"/>
    <dgm:cxn modelId="{35F25D5F-3A36-464B-AB8B-B11AEC9EAFDD}" type="presParOf" srcId="{771B06FB-EECC-4FB3-9F5D-13DB9A74ECF1}" destId="{7C266482-118D-49C1-9848-0F73E9A1D142}" srcOrd="1" destOrd="0" presId="urn:microsoft.com/office/officeart/2005/8/layout/hierarchy3"/>
    <dgm:cxn modelId="{0A95D847-C2D2-496F-8411-EFE50A394AC7}" type="presParOf" srcId="{7C266482-118D-49C1-9848-0F73E9A1D142}" destId="{1665A57E-020E-49B5-9084-C4D0E2220EC7}" srcOrd="0" destOrd="0" presId="urn:microsoft.com/office/officeart/2005/8/layout/hierarchy3"/>
    <dgm:cxn modelId="{8D3BD43A-4F3E-4DBC-8B64-6C80F3987A38}" type="presParOf" srcId="{7C266482-118D-49C1-9848-0F73E9A1D142}" destId="{7A8D54C4-D7DE-4DFF-9B29-D21D198E4150}" srcOrd="1" destOrd="0" presId="urn:microsoft.com/office/officeart/2005/8/layout/hierarchy3"/>
    <dgm:cxn modelId="{093B6167-AEE8-485A-A44F-7412BCCA2198}" type="presParOf" srcId="{7C266482-118D-49C1-9848-0F73E9A1D142}" destId="{E80614A5-926D-4577-8C41-B52ABB6779AF}" srcOrd="2" destOrd="0" presId="urn:microsoft.com/office/officeart/2005/8/layout/hierarchy3"/>
    <dgm:cxn modelId="{98148734-CB7C-418E-818B-235B3E2AC0CB}" type="presParOf" srcId="{7C266482-118D-49C1-9848-0F73E9A1D142}" destId="{2A76B013-7E21-482D-8E5F-95F5B5843E5B}" srcOrd="3" destOrd="0" presId="urn:microsoft.com/office/officeart/2005/8/layout/hierarchy3"/>
    <dgm:cxn modelId="{AEA85DBE-2887-4784-BC62-5FF12415CF4E}" type="presParOf" srcId="{7C266482-118D-49C1-9848-0F73E9A1D142}" destId="{8E17D92E-8242-40E1-974D-FA3B199BDDC3}" srcOrd="4" destOrd="0" presId="urn:microsoft.com/office/officeart/2005/8/layout/hierarchy3"/>
    <dgm:cxn modelId="{98F83A33-D46D-401D-869B-F3EBAB531E07}" type="presParOf" srcId="{7C266482-118D-49C1-9848-0F73E9A1D142}" destId="{B28D3F9C-5661-4361-9937-1A246253E59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E9EF8-6E23-411F-AE3F-E091AE8CEA59}">
      <dsp:nvSpPr>
        <dsp:cNvPr id="0" name=""/>
        <dsp:cNvSpPr/>
      </dsp:nvSpPr>
      <dsp:spPr>
        <a:xfrm>
          <a:off x="37958" y="16326"/>
          <a:ext cx="2035435" cy="489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МООС</a:t>
          </a:r>
        </a:p>
      </dsp:txBody>
      <dsp:txXfrm>
        <a:off x="37958" y="16326"/>
        <a:ext cx="2035435" cy="489600"/>
      </dsp:txXfrm>
    </dsp:sp>
    <dsp:sp modelId="{D6250809-F0DE-466C-A6D1-347CD0BBE60F}">
      <dsp:nvSpPr>
        <dsp:cNvPr id="0" name=""/>
        <dsp:cNvSpPr/>
      </dsp:nvSpPr>
      <dsp:spPr>
        <a:xfrm>
          <a:off x="54302" y="558860"/>
          <a:ext cx="2035435" cy="44107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видео-контент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эл. лекции с тестированием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интерактив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автоматическая проверка пр/з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размещение на внешних веб-платформах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>
              <a:solidFill>
                <a:srgbClr val="002060"/>
              </a:solidFill>
              <a:effectLst/>
            </a:rPr>
            <a:t>min </a:t>
          </a:r>
          <a:r>
            <a:rPr lang="ru-RU" sz="1700" kern="1200">
              <a:solidFill>
                <a:srgbClr val="002060"/>
              </a:solidFill>
              <a:effectLst/>
            </a:rPr>
            <a:t>поддержки</a:t>
          </a:r>
          <a:endParaRPr lang="ru-RU" sz="1700" kern="1200" dirty="0">
            <a:solidFill>
              <a:srgbClr val="002060"/>
            </a:solidFill>
            <a:effectLst/>
          </a:endParaRPr>
        </a:p>
      </dsp:txBody>
      <dsp:txXfrm>
        <a:off x="54302" y="558860"/>
        <a:ext cx="2035435" cy="4410729"/>
      </dsp:txXfrm>
    </dsp:sp>
    <dsp:sp modelId="{9DF991B5-99AC-4DDD-AF3E-EA3C60F16FCD}">
      <dsp:nvSpPr>
        <dsp:cNvPr id="0" name=""/>
        <dsp:cNvSpPr/>
      </dsp:nvSpPr>
      <dsp:spPr>
        <a:xfrm>
          <a:off x="2358354" y="16326"/>
          <a:ext cx="2035435" cy="489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SPOC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58354" y="16326"/>
        <a:ext cx="2035435" cy="489600"/>
      </dsp:txXfrm>
    </dsp:sp>
    <dsp:sp modelId="{AB33F7D7-FDA0-4663-B9B5-0D416C63752C}">
      <dsp:nvSpPr>
        <dsp:cNvPr id="0" name=""/>
        <dsp:cNvSpPr/>
      </dsp:nvSpPr>
      <dsp:spPr>
        <a:xfrm>
          <a:off x="2374699" y="558860"/>
          <a:ext cx="2035435" cy="44107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видео-контент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эл. лекции с тестированием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интерактив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автоматическая и ручная проверка пр/з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14300" marR="0" lvl="1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700" kern="1200">
              <a:solidFill>
                <a:srgbClr val="002060"/>
              </a:solidFill>
              <a:effectLst/>
            </a:rPr>
            <a:t>модель «перевернутый класс»</a:t>
          </a:r>
          <a:endParaRPr lang="ru-RU" sz="1700" kern="1200" dirty="0">
            <a:solidFill>
              <a:srgbClr val="002060"/>
            </a:solidFill>
            <a:effectLst/>
          </a:endParaRPr>
        </a:p>
      </dsp:txBody>
      <dsp:txXfrm>
        <a:off x="2374699" y="558860"/>
        <a:ext cx="2035435" cy="4410729"/>
      </dsp:txXfrm>
    </dsp:sp>
    <dsp:sp modelId="{BA9935F1-E48B-4B56-BD70-68DB7D49B9FF}">
      <dsp:nvSpPr>
        <dsp:cNvPr id="0" name=""/>
        <dsp:cNvSpPr/>
      </dsp:nvSpPr>
      <dsp:spPr>
        <a:xfrm>
          <a:off x="4678751" y="16326"/>
          <a:ext cx="2035435" cy="489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ЭУК</a:t>
          </a:r>
        </a:p>
      </dsp:txBody>
      <dsp:txXfrm>
        <a:off x="4678751" y="16326"/>
        <a:ext cx="2035435" cy="489600"/>
      </dsp:txXfrm>
    </dsp:sp>
    <dsp:sp modelId="{7BE4ACD1-7A31-4747-B122-00C84ED1C7FF}">
      <dsp:nvSpPr>
        <dsp:cNvPr id="0" name=""/>
        <dsp:cNvSpPr/>
      </dsp:nvSpPr>
      <dsp:spPr>
        <a:xfrm>
          <a:off x="4695095" y="558860"/>
          <a:ext cx="2035435" cy="44107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эл. лекции с тестированием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интерактив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автоматическая и ручная проверка пр/з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 материалы ЭОР</a:t>
          </a:r>
          <a:endParaRPr lang="ru-RU" sz="1700" kern="1200" dirty="0">
            <a:solidFill>
              <a:srgbClr val="002060"/>
            </a:solidFill>
            <a:effectLst/>
          </a:endParaRPr>
        </a:p>
      </dsp:txBody>
      <dsp:txXfrm>
        <a:off x="4695095" y="558860"/>
        <a:ext cx="2035435" cy="4410729"/>
      </dsp:txXfrm>
    </dsp:sp>
    <dsp:sp modelId="{9993BD35-02ED-46BD-9964-56B2B24A1961}">
      <dsp:nvSpPr>
        <dsp:cNvPr id="0" name=""/>
        <dsp:cNvSpPr/>
      </dsp:nvSpPr>
      <dsp:spPr>
        <a:xfrm>
          <a:off x="6999147" y="16326"/>
          <a:ext cx="2035435" cy="489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ЭОР</a:t>
          </a:r>
        </a:p>
      </dsp:txBody>
      <dsp:txXfrm>
        <a:off x="6999147" y="16326"/>
        <a:ext cx="2035435" cy="489600"/>
      </dsp:txXfrm>
    </dsp:sp>
    <dsp:sp modelId="{C9090E43-9D7D-425F-BD31-9609B8EAC4FB}">
      <dsp:nvSpPr>
        <dsp:cNvPr id="0" name=""/>
        <dsp:cNvSpPr/>
      </dsp:nvSpPr>
      <dsp:spPr>
        <a:xfrm>
          <a:off x="7015492" y="558860"/>
          <a:ext cx="2035435" cy="44107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текстовый контент/ презентации лекций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методические указания/ задания для пр/з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автоматическая или ручная проверка пр/з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организация СРС и текущего контроля</a:t>
          </a:r>
          <a:endParaRPr lang="ru-RU" sz="1700" kern="1200" dirty="0">
            <a:solidFill>
              <a:srgbClr val="002060"/>
            </a:solidFill>
            <a:effectLst/>
          </a:endParaRPr>
        </a:p>
      </dsp:txBody>
      <dsp:txXfrm>
        <a:off x="7015492" y="558860"/>
        <a:ext cx="2035435" cy="4410729"/>
      </dsp:txXfrm>
    </dsp:sp>
    <dsp:sp modelId="{523CDDDA-2F37-4478-ADD9-B7E33169069B}">
      <dsp:nvSpPr>
        <dsp:cNvPr id="0" name=""/>
        <dsp:cNvSpPr/>
      </dsp:nvSpPr>
      <dsp:spPr>
        <a:xfrm>
          <a:off x="9286895" y="0"/>
          <a:ext cx="2035435" cy="4896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ФОС/НОКО</a:t>
          </a:r>
        </a:p>
      </dsp:txBody>
      <dsp:txXfrm>
        <a:off x="9286895" y="0"/>
        <a:ext cx="2035435" cy="489600"/>
      </dsp:txXfrm>
    </dsp:sp>
    <dsp:sp modelId="{6AA515C7-A520-40B8-86E3-276928ED30A9}">
      <dsp:nvSpPr>
        <dsp:cNvPr id="0" name=""/>
        <dsp:cNvSpPr/>
      </dsp:nvSpPr>
      <dsp:spPr>
        <a:xfrm>
          <a:off x="9292205" y="558860"/>
          <a:ext cx="2035435" cy="441072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тестовые задания для входного контроля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тестовые задания для экзамена/ зачёта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тестовые задания для НОКО</a:t>
          </a:r>
          <a:endParaRPr lang="ru-RU" sz="1700" kern="1200" dirty="0">
            <a:solidFill>
              <a:srgbClr val="002060"/>
            </a:solidFill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solidFill>
                <a:srgbClr val="002060"/>
              </a:solidFill>
              <a:effectLst/>
            </a:rPr>
            <a:t>тестовые задания для олимпиад/ конкурсов</a:t>
          </a:r>
          <a:endParaRPr lang="ru-RU" sz="1700" kern="1200" dirty="0">
            <a:solidFill>
              <a:srgbClr val="002060"/>
            </a:solidFill>
            <a:effectLst/>
          </a:endParaRPr>
        </a:p>
      </dsp:txBody>
      <dsp:txXfrm>
        <a:off x="9292205" y="558860"/>
        <a:ext cx="2035435" cy="4410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5D329-203D-4BC3-86E8-EAA2FD2E681B}">
      <dsp:nvSpPr>
        <dsp:cNvPr id="0" name=""/>
        <dsp:cNvSpPr/>
      </dsp:nvSpPr>
      <dsp:spPr>
        <a:xfrm>
          <a:off x="462" y="264053"/>
          <a:ext cx="1683245" cy="84162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Блок «Лекция»</a:t>
          </a:r>
        </a:p>
      </dsp:txBody>
      <dsp:txXfrm>
        <a:off x="25112" y="288703"/>
        <a:ext cx="1633945" cy="792322"/>
      </dsp:txXfrm>
    </dsp:sp>
    <dsp:sp modelId="{34389E92-EFDA-4FDE-BAF6-13B02A274F57}">
      <dsp:nvSpPr>
        <dsp:cNvPr id="0" name=""/>
        <dsp:cNvSpPr/>
      </dsp:nvSpPr>
      <dsp:spPr>
        <a:xfrm>
          <a:off x="168786" y="1105675"/>
          <a:ext cx="299415" cy="705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246"/>
              </a:lnTo>
              <a:lnTo>
                <a:pt x="299415" y="705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F0DA7-1B8B-4ADB-84C7-139A9AC97E47}">
      <dsp:nvSpPr>
        <dsp:cNvPr id="0" name=""/>
        <dsp:cNvSpPr/>
      </dsp:nvSpPr>
      <dsp:spPr>
        <a:xfrm>
          <a:off x="468202" y="1316081"/>
          <a:ext cx="1346596" cy="98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Презентация </a:t>
          </a:r>
        </a:p>
      </dsp:txBody>
      <dsp:txXfrm>
        <a:off x="497189" y="1345068"/>
        <a:ext cx="1288622" cy="931706"/>
      </dsp:txXfrm>
    </dsp:sp>
    <dsp:sp modelId="{85C0B1FE-584F-401E-A09B-0F8172074E8D}">
      <dsp:nvSpPr>
        <dsp:cNvPr id="0" name=""/>
        <dsp:cNvSpPr/>
      </dsp:nvSpPr>
      <dsp:spPr>
        <a:xfrm>
          <a:off x="168786" y="1105675"/>
          <a:ext cx="299415" cy="1905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332"/>
              </a:lnTo>
              <a:lnTo>
                <a:pt x="299415" y="19053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3DE15-1805-416B-AC3C-E8DAD57CF263}">
      <dsp:nvSpPr>
        <dsp:cNvPr id="0" name=""/>
        <dsp:cNvSpPr/>
      </dsp:nvSpPr>
      <dsp:spPr>
        <a:xfrm>
          <a:off x="468202" y="2516168"/>
          <a:ext cx="1346596" cy="98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Элемент «ЭЛ» </a:t>
          </a:r>
          <a:br>
            <a:rPr lang="ru-RU" sz="1500" kern="1200"/>
          </a:br>
          <a:r>
            <a:rPr lang="ru-RU" sz="1500" kern="1200"/>
            <a:t>(с вопр.)</a:t>
          </a:r>
        </a:p>
      </dsp:txBody>
      <dsp:txXfrm>
        <a:off x="497189" y="2545155"/>
        <a:ext cx="1288622" cy="931706"/>
      </dsp:txXfrm>
    </dsp:sp>
    <dsp:sp modelId="{88A48DA6-91C3-40D1-9EB7-0A500FE62133}">
      <dsp:nvSpPr>
        <dsp:cNvPr id="0" name=""/>
        <dsp:cNvSpPr/>
      </dsp:nvSpPr>
      <dsp:spPr>
        <a:xfrm>
          <a:off x="168786" y="1105675"/>
          <a:ext cx="299415" cy="310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419"/>
              </a:lnTo>
              <a:lnTo>
                <a:pt x="299415" y="31054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D781D-BD74-4928-9F04-75357C2554C5}">
      <dsp:nvSpPr>
        <dsp:cNvPr id="0" name=""/>
        <dsp:cNvSpPr/>
      </dsp:nvSpPr>
      <dsp:spPr>
        <a:xfrm>
          <a:off x="468202" y="3716254"/>
          <a:ext cx="1346596" cy="98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  Синхронная лекция (элемент ВВВ, гиперссылка)</a:t>
          </a:r>
        </a:p>
      </dsp:txBody>
      <dsp:txXfrm>
        <a:off x="497189" y="3745241"/>
        <a:ext cx="1288622" cy="931706"/>
      </dsp:txXfrm>
    </dsp:sp>
    <dsp:sp modelId="{C230BC04-A386-46C2-BB82-DCAB8EFE44B5}">
      <dsp:nvSpPr>
        <dsp:cNvPr id="0" name=""/>
        <dsp:cNvSpPr/>
      </dsp:nvSpPr>
      <dsp:spPr>
        <a:xfrm>
          <a:off x="2104519" y="264053"/>
          <a:ext cx="1683245" cy="8416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Блок «Практика»</a:t>
          </a:r>
        </a:p>
      </dsp:txBody>
      <dsp:txXfrm>
        <a:off x="2129169" y="288703"/>
        <a:ext cx="1633945" cy="792322"/>
      </dsp:txXfrm>
    </dsp:sp>
    <dsp:sp modelId="{1665A57E-020E-49B5-9084-C4D0E2220EC7}">
      <dsp:nvSpPr>
        <dsp:cNvPr id="0" name=""/>
        <dsp:cNvSpPr/>
      </dsp:nvSpPr>
      <dsp:spPr>
        <a:xfrm>
          <a:off x="2272843" y="1105675"/>
          <a:ext cx="168786" cy="705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246"/>
              </a:lnTo>
              <a:lnTo>
                <a:pt x="168786" y="705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D54C4-D7DE-4DFF-9B29-D21D198E4150}">
      <dsp:nvSpPr>
        <dsp:cNvPr id="0" name=""/>
        <dsp:cNvSpPr/>
      </dsp:nvSpPr>
      <dsp:spPr>
        <a:xfrm>
          <a:off x="2441630" y="1316081"/>
          <a:ext cx="1346596" cy="98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Элемент «ЭП»</a:t>
          </a:r>
        </a:p>
      </dsp:txBody>
      <dsp:txXfrm>
        <a:off x="2470617" y="1345068"/>
        <a:ext cx="1288622" cy="931706"/>
      </dsp:txXfrm>
    </dsp:sp>
    <dsp:sp modelId="{E80614A5-926D-4577-8C41-B52ABB6779AF}">
      <dsp:nvSpPr>
        <dsp:cNvPr id="0" name=""/>
        <dsp:cNvSpPr/>
      </dsp:nvSpPr>
      <dsp:spPr>
        <a:xfrm>
          <a:off x="2272843" y="1105675"/>
          <a:ext cx="168324" cy="1905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332"/>
              </a:lnTo>
              <a:lnTo>
                <a:pt x="168324" y="19053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6B013-7E21-482D-8E5F-95F5B5843E5B}">
      <dsp:nvSpPr>
        <dsp:cNvPr id="0" name=""/>
        <dsp:cNvSpPr/>
      </dsp:nvSpPr>
      <dsp:spPr>
        <a:xfrm>
          <a:off x="2441168" y="2516168"/>
          <a:ext cx="1346596" cy="98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/>
          </a:r>
          <a:br>
            <a:rPr lang="ru-RU" sz="1500" kern="1200"/>
          </a:br>
          <a:r>
            <a:rPr lang="ru-RU" sz="1500" kern="1200"/>
            <a:t>Элемент «ЭФ»</a:t>
          </a:r>
        </a:p>
      </dsp:txBody>
      <dsp:txXfrm>
        <a:off x="2470155" y="2545155"/>
        <a:ext cx="1288622" cy="931706"/>
      </dsp:txXfrm>
    </dsp:sp>
    <dsp:sp modelId="{8E17D92E-8242-40E1-974D-FA3B199BDDC3}">
      <dsp:nvSpPr>
        <dsp:cNvPr id="0" name=""/>
        <dsp:cNvSpPr/>
      </dsp:nvSpPr>
      <dsp:spPr>
        <a:xfrm>
          <a:off x="2272843" y="1105675"/>
          <a:ext cx="168324" cy="310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419"/>
              </a:lnTo>
              <a:lnTo>
                <a:pt x="168324" y="31054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D3F9C-5661-4361-9937-1A246253E59D}">
      <dsp:nvSpPr>
        <dsp:cNvPr id="0" name=""/>
        <dsp:cNvSpPr/>
      </dsp:nvSpPr>
      <dsp:spPr>
        <a:xfrm>
          <a:off x="2441168" y="3716254"/>
          <a:ext cx="1346596" cy="989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  Синхронное пр.занятие (элемент ВВВ, гиперссылка)</a:t>
          </a:r>
        </a:p>
      </dsp:txBody>
      <dsp:txXfrm>
        <a:off x="2470155" y="3745241"/>
        <a:ext cx="1288622" cy="931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64292-8F06-4935-8215-D1B757E4445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B45FE-7328-49B6-AB81-944D53A9E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0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45FE-7328-49B6-AB81-944D53A9EA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9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45FE-7328-49B6-AB81-944D53A9EA3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67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B45FE-7328-49B6-AB81-944D53A9EA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9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B45FE-7328-49B6-AB81-944D53A9EA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289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B45FE-7328-49B6-AB81-944D53A9EA3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8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B45FE-7328-49B6-AB81-944D53A9EA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7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B45FE-7328-49B6-AB81-944D53A9EA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7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60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45FE-7328-49B6-AB81-944D53A9EA3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4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45FE-7328-49B6-AB81-944D53A9EA3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45FE-7328-49B6-AB81-944D53A9EA3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 СевГУ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9935" y="1737312"/>
            <a:ext cx="11149781" cy="2824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497418" y="5496574"/>
            <a:ext cx="6242300" cy="1179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bg2"/>
                </a:solidFill>
                <a:latin typeface="Raleway" panose="020B05030301010600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06C783-3636-44C3-A569-C8ED9A9B0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00507"/>
            <a:ext cx="4867832" cy="35574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0D61D2-CF5B-4232-AE76-7DA45D459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07" y="500915"/>
            <a:ext cx="2825507" cy="777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BE7211-EA35-4DB3-B5B3-CD7570AE2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8" y="74426"/>
            <a:ext cx="3079290" cy="15929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744DC6-975E-47CA-8609-44699579E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9"/>
          <a:stretch/>
        </p:blipFill>
        <p:spPr>
          <a:xfrm>
            <a:off x="1929373" y="4470524"/>
            <a:ext cx="840721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98089" y="1389000"/>
            <a:ext cx="10825317" cy="487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97ABBC"/>
                </a:solidFill>
              </a:rPr>
              <a:pPr/>
              <a:t>‹#›</a:t>
            </a:fld>
            <a:endParaRPr lang="en">
              <a:solidFill>
                <a:srgbClr val="97ABBC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79635-4A45-4B58-AED0-6C3180ED950A}"/>
              </a:ext>
            </a:extLst>
          </p:cNvPr>
          <p:cNvSpPr/>
          <p:nvPr userDrawn="1"/>
        </p:nvSpPr>
        <p:spPr>
          <a:xfrm>
            <a:off x="0" y="-8752"/>
            <a:ext cx="12192000" cy="1003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859E2D-C511-47FE-A455-91A1C1C28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09" y="180512"/>
            <a:ext cx="1950524" cy="536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343" cy="1129532"/>
          </a:xfrm>
          <a:prstGeom prst="rect">
            <a:avLst/>
          </a:prstGeom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95799" y="39149"/>
            <a:ext cx="8803839" cy="8850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48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97ABBC"/>
                </a:solidFill>
              </a:rPr>
              <a:pPr/>
              <a:t>‹#›</a:t>
            </a:fld>
            <a:endParaRPr lang="en">
              <a:solidFill>
                <a:srgbClr val="97ABBC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79635-4A45-4B58-AED0-6C3180ED950A}"/>
              </a:ext>
            </a:extLst>
          </p:cNvPr>
          <p:cNvSpPr/>
          <p:nvPr userDrawn="1"/>
        </p:nvSpPr>
        <p:spPr>
          <a:xfrm>
            <a:off x="0" y="-8752"/>
            <a:ext cx="12192000" cy="1003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859E2D-C511-47FE-A455-91A1C1C28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09" y="180512"/>
            <a:ext cx="1950524" cy="536432"/>
          </a:xfrm>
          <a:prstGeom prst="rect">
            <a:avLst/>
          </a:prstGeom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95187" y="39149"/>
            <a:ext cx="9004452" cy="8850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11" name="Google Shape;45;p6">
            <a:extLst>
              <a:ext uri="{FF2B5EF4-FFF2-40B4-BE49-F238E27FC236}">
                <a16:creationId xmlns:a16="http://schemas.microsoft.com/office/drawing/2014/main" id="{548228AB-04C7-4313-AD95-82E66811E7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8310" y="1391300"/>
            <a:ext cx="5150208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14" name="Google Shape;45;p6">
            <a:extLst>
              <a:ext uri="{FF2B5EF4-FFF2-40B4-BE49-F238E27FC236}">
                <a16:creationId xmlns:a16="http://schemas.microsoft.com/office/drawing/2014/main" id="{F93C3596-532E-46FF-B473-3B832DF7D2C0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28955" y="1391300"/>
            <a:ext cx="5150208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11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97ABBC"/>
                </a:solidFill>
              </a:rPr>
              <a:pPr/>
              <a:t>‹#›</a:t>
            </a:fld>
            <a:endParaRPr lang="en">
              <a:solidFill>
                <a:srgbClr val="97ABBC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DA9EAD-B454-4484-B30C-0DF4D72E3CC9}"/>
              </a:ext>
            </a:extLst>
          </p:cNvPr>
          <p:cNvSpPr/>
          <p:nvPr userDrawn="1"/>
        </p:nvSpPr>
        <p:spPr>
          <a:xfrm>
            <a:off x="0" y="-8752"/>
            <a:ext cx="12192000" cy="1003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D9D807-C040-4E6C-A8CF-FE7634CCD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09" y="180512"/>
            <a:ext cx="1950524" cy="5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3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9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2979B-9DBB-467D-B3B1-237DF69FB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9" y="2743584"/>
            <a:ext cx="5492972" cy="40115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5F161-7626-40D1-A777-B8405C6452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5830" y="4088305"/>
            <a:ext cx="993734" cy="10607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197BD2-0F14-4BA9-B477-07E00F206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09" y="180512"/>
            <a:ext cx="1950524" cy="536432"/>
          </a:xfrm>
          <a:prstGeom prst="rect">
            <a:avLst/>
          </a:prstGeom>
        </p:spPr>
      </p:pic>
      <p:sp>
        <p:nvSpPr>
          <p:cNvPr id="11" name="Google Shape;63;p8">
            <a:extLst>
              <a:ext uri="{FF2B5EF4-FFF2-40B4-BE49-F238E27FC236}">
                <a16:creationId xmlns:a16="http://schemas.microsoft.com/office/drawing/2014/main" id="{0BED2834-DECE-4B78-9FB5-3F426CAD8C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760" y="1305791"/>
            <a:ext cx="10677833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6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8;p3">
            <a:extLst>
              <a:ext uri="{FF2B5EF4-FFF2-40B4-BE49-F238E27FC236}">
                <a16:creationId xmlns:a16="http://schemas.microsoft.com/office/drawing/2014/main" id="{BA7F653C-CACE-4F6C-BE1C-9F8C3B1ED64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6096000" y="3786736"/>
            <a:ext cx="5181600" cy="1143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  <a:latin typeface="Raleway" panose="020B05030301010600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Подзаголовок слайда 1</a:t>
            </a:r>
            <a:endParaRPr dirty="0"/>
          </a:p>
        </p:txBody>
      </p:sp>
      <p:sp>
        <p:nvSpPr>
          <p:cNvPr id="14" name="Google Shape;18;p3">
            <a:extLst>
              <a:ext uri="{FF2B5EF4-FFF2-40B4-BE49-F238E27FC236}">
                <a16:creationId xmlns:a16="http://schemas.microsoft.com/office/drawing/2014/main" id="{8565A5C8-2F42-4B08-8321-652A8992084E}"/>
              </a:ext>
            </a:extLst>
          </p:cNvPr>
          <p:cNvSpPr txBox="1">
            <a:spLocks/>
          </p:cNvSpPr>
          <p:nvPr userDrawn="1"/>
        </p:nvSpPr>
        <p:spPr>
          <a:xfrm>
            <a:off x="6096000" y="5023053"/>
            <a:ext cx="5181600" cy="114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Raleway" panose="020B0503030101060003" pitchFamily="34" charset="-52"/>
                <a:ea typeface="Lato"/>
                <a:cs typeface="Lato"/>
                <a:sym typeface="Lat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914400">
              <a:buClr>
                <a:srgbClr val="FFFFFF"/>
              </a:buClr>
            </a:pPr>
            <a:r>
              <a:rPr lang="ru-RU" b="0" kern="0" dirty="0">
                <a:solidFill>
                  <a:srgbClr val="FFFFFF"/>
                </a:solidFill>
              </a:rPr>
              <a:t>Подзаголовок слайда 2</a:t>
            </a:r>
          </a:p>
        </p:txBody>
      </p:sp>
    </p:spTree>
    <p:extLst>
      <p:ext uri="{BB962C8B-B14F-4D97-AF65-F5344CB8AC3E}">
        <p14:creationId xmlns:p14="http://schemas.microsoft.com/office/powerpoint/2010/main" val="343371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8BA3-56CE-41A4-92E9-1887CA0A0B2B}" type="datetimeFigureOut">
              <a:rPr lang="ru-RU" smtClean="0">
                <a:solidFill>
                  <a:srgbClr val="677480"/>
                </a:solidFill>
              </a:rPr>
              <a:pPr/>
              <a:t>07.10.2021</a:t>
            </a:fld>
            <a:endParaRPr lang="ru-RU">
              <a:solidFill>
                <a:srgbClr val="6774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74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EC1A-4762-4E7F-87E8-00E24172B854}" type="slidenum">
              <a:rPr lang="ru-RU" smtClean="0">
                <a:solidFill>
                  <a:srgbClr val="97ABBC"/>
                </a:solidFill>
              </a:rPr>
              <a:pPr/>
              <a:t>‹#›</a:t>
            </a:fld>
            <a:endParaRPr lang="ru-RU"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7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98089" y="1389000"/>
            <a:ext cx="10825317" cy="487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79635-4A45-4B58-AED0-6C3180ED950A}"/>
              </a:ext>
            </a:extLst>
          </p:cNvPr>
          <p:cNvSpPr/>
          <p:nvPr userDrawn="1"/>
        </p:nvSpPr>
        <p:spPr>
          <a:xfrm>
            <a:off x="0" y="-8752"/>
            <a:ext cx="12192000" cy="1003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859E2D-C511-47FE-A455-91A1C1C28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09" y="180512"/>
            <a:ext cx="1950524" cy="536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343" cy="1129532"/>
          </a:xfrm>
          <a:prstGeom prst="rect">
            <a:avLst/>
          </a:prstGeom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95799" y="39149"/>
            <a:ext cx="8803839" cy="8850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74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79635-4A45-4B58-AED0-6C3180ED950A}"/>
              </a:ext>
            </a:extLst>
          </p:cNvPr>
          <p:cNvSpPr/>
          <p:nvPr userDrawn="1"/>
        </p:nvSpPr>
        <p:spPr>
          <a:xfrm>
            <a:off x="0" y="-8752"/>
            <a:ext cx="12192000" cy="1003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859E2D-C511-47FE-A455-91A1C1C28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09" y="180512"/>
            <a:ext cx="1950524" cy="536432"/>
          </a:xfrm>
          <a:prstGeom prst="rect">
            <a:avLst/>
          </a:prstGeom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95187" y="39149"/>
            <a:ext cx="9004452" cy="8850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11" name="Google Shape;45;p6">
            <a:extLst>
              <a:ext uri="{FF2B5EF4-FFF2-40B4-BE49-F238E27FC236}">
                <a16:creationId xmlns:a16="http://schemas.microsoft.com/office/drawing/2014/main" id="{548228AB-04C7-4313-AD95-82E66811E7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8310" y="1391300"/>
            <a:ext cx="5150208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14" name="Google Shape;45;p6">
            <a:extLst>
              <a:ext uri="{FF2B5EF4-FFF2-40B4-BE49-F238E27FC236}">
                <a16:creationId xmlns:a16="http://schemas.microsoft.com/office/drawing/2014/main" id="{F93C3596-532E-46FF-B473-3B832DF7D2C0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328955" y="1391300"/>
            <a:ext cx="5150208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▷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38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0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0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DA9EAD-B454-4484-B30C-0DF4D72E3CC9}"/>
              </a:ext>
            </a:extLst>
          </p:cNvPr>
          <p:cNvSpPr/>
          <p:nvPr userDrawn="1"/>
        </p:nvSpPr>
        <p:spPr>
          <a:xfrm>
            <a:off x="0" y="-8752"/>
            <a:ext cx="12192000" cy="1003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D9D807-C040-4E6C-A8CF-FE7634CCD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09" y="180512"/>
            <a:ext cx="1950524" cy="5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762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Blank color background СевГУ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2979B-9DBB-467D-B3B1-237DF69FB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9" y="2743584"/>
            <a:ext cx="5492972" cy="40115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5F161-7626-40D1-A777-B8405C6452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5830" y="4088305"/>
            <a:ext cx="993734" cy="10607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197BD2-0F14-4BA9-B477-07E00F206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09" y="180512"/>
            <a:ext cx="1950524" cy="536432"/>
          </a:xfrm>
          <a:prstGeom prst="rect">
            <a:avLst/>
          </a:prstGeom>
        </p:spPr>
      </p:pic>
      <p:sp>
        <p:nvSpPr>
          <p:cNvPr id="11" name="Google Shape;63;p8">
            <a:extLst>
              <a:ext uri="{FF2B5EF4-FFF2-40B4-BE49-F238E27FC236}">
                <a16:creationId xmlns:a16="http://schemas.microsoft.com/office/drawing/2014/main" id="{0BED2834-DECE-4B78-9FB5-3F426CAD8C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760" y="1305791"/>
            <a:ext cx="10677833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6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8;p3">
            <a:extLst>
              <a:ext uri="{FF2B5EF4-FFF2-40B4-BE49-F238E27FC236}">
                <a16:creationId xmlns:a16="http://schemas.microsoft.com/office/drawing/2014/main" id="{BA7F653C-CACE-4F6C-BE1C-9F8C3B1ED64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6096000" y="3786736"/>
            <a:ext cx="5181600" cy="1143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  <a:latin typeface="Raleway" panose="020B05030301010600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Подзаголовок слайда 1</a:t>
            </a:r>
            <a:endParaRPr dirty="0"/>
          </a:p>
        </p:txBody>
      </p:sp>
      <p:sp>
        <p:nvSpPr>
          <p:cNvPr id="14" name="Google Shape;18;p3">
            <a:extLst>
              <a:ext uri="{FF2B5EF4-FFF2-40B4-BE49-F238E27FC236}">
                <a16:creationId xmlns:a16="http://schemas.microsoft.com/office/drawing/2014/main" id="{8565A5C8-2F42-4B08-8321-652A8992084E}"/>
              </a:ext>
            </a:extLst>
          </p:cNvPr>
          <p:cNvSpPr txBox="1">
            <a:spLocks/>
          </p:cNvSpPr>
          <p:nvPr userDrawn="1"/>
        </p:nvSpPr>
        <p:spPr>
          <a:xfrm>
            <a:off x="6096000" y="5023053"/>
            <a:ext cx="5181600" cy="114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Raleway" panose="020B0503030101060003" pitchFamily="34" charset="-52"/>
                <a:ea typeface="Lato"/>
                <a:cs typeface="Lato"/>
                <a:sym typeface="Lat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914400"/>
            <a:r>
              <a:rPr lang="ru-RU" b="0" kern="0" dirty="0"/>
              <a:t>Подзаголовок слайда 2</a:t>
            </a:r>
          </a:p>
        </p:txBody>
      </p:sp>
    </p:spTree>
    <p:extLst>
      <p:ext uri="{BB962C8B-B14F-4D97-AF65-F5344CB8AC3E}">
        <p14:creationId xmlns:p14="http://schemas.microsoft.com/office/powerpoint/2010/main" val="243200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7631044" y="2132900"/>
            <a:ext cx="2280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9912236" y="2132900"/>
            <a:ext cx="2280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2280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2280567" y="2132900"/>
            <a:ext cx="22804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672047" y="6440375"/>
            <a:ext cx="519786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D2979B-9DBB-467D-B3B1-237DF69FB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00" y="-11145"/>
            <a:ext cx="4308659" cy="3146612"/>
          </a:xfrm>
          <a:prstGeom prst="rect">
            <a:avLst/>
          </a:prstGeom>
        </p:spPr>
      </p:pic>
      <p:grpSp>
        <p:nvGrpSpPr>
          <p:cNvPr id="3" name="Группа 2"/>
          <p:cNvGrpSpPr/>
          <p:nvPr userDrawn="1"/>
        </p:nvGrpSpPr>
        <p:grpSpPr>
          <a:xfrm>
            <a:off x="5445871" y="1031763"/>
            <a:ext cx="993734" cy="1060796"/>
            <a:chOff x="5445871" y="1031763"/>
            <a:chExt cx="993734" cy="1060796"/>
          </a:xfrm>
        </p:grpSpPr>
        <p:sp>
          <p:nvSpPr>
            <p:cNvPr id="2" name="Овал 1"/>
            <p:cNvSpPr/>
            <p:nvPr userDrawn="1"/>
          </p:nvSpPr>
          <p:spPr>
            <a:xfrm>
              <a:off x="5520261" y="1075764"/>
              <a:ext cx="880539" cy="9136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955F161-7626-40D1-A777-B8405C645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445871" y="1031763"/>
              <a:ext cx="993734" cy="1060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6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97ABBC"/>
                </a:solidFill>
              </a:rPr>
              <a:pPr/>
              <a:t>‹#›</a:t>
            </a:fld>
            <a:endParaRPr lang="en">
              <a:solidFill>
                <a:srgbClr val="97ABBC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06C783-3636-44C3-A569-C8ED9A9B0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01" y="0"/>
            <a:ext cx="4867832" cy="35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9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1_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9935" y="1737312"/>
            <a:ext cx="11149781" cy="2824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497418" y="5496574"/>
            <a:ext cx="6242300" cy="1179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bg2"/>
                </a:solidFill>
                <a:latin typeface="Raleway" panose="020B0503030101060003" pitchFamily="34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7748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06C783-3636-44C3-A569-C8ED9A9B0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00507"/>
            <a:ext cx="4867832" cy="35574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0D61D2-CF5B-4232-AE76-7DA45D459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07" y="500915"/>
            <a:ext cx="2825507" cy="777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BE7211-EA35-4DB3-B5B3-CD7570AE2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8" y="74426"/>
            <a:ext cx="3079290" cy="15929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744DC6-975E-47CA-8609-44699579E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9"/>
          <a:stretch/>
        </p:blipFill>
        <p:spPr>
          <a:xfrm>
            <a:off x="1929373" y="4470524"/>
            <a:ext cx="840721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884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3" r:id="rId5"/>
    <p:sldLayoutId id="2147483694" r:id="rId6"/>
    <p:sldLayoutId id="214748369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97ABBC"/>
                </a:solidFill>
              </a:rPr>
              <a:pPr/>
              <a:t>‹#›</a:t>
            </a:fld>
            <a:endParaRPr lang="en"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24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0CFC7-2913-4DE9-9AF7-82CA4DFE4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46" y="2064862"/>
            <a:ext cx="11149781" cy="2824855"/>
          </a:xfrm>
        </p:spPr>
        <p:txBody>
          <a:bodyPr/>
          <a:lstStyle/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Севастопольского государственного университета в организации учебного процесса в электронной среде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7BF440-1723-458A-9337-00657D660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3737" y="5496574"/>
            <a:ext cx="6375980" cy="1249913"/>
          </a:xfrm>
        </p:spPr>
        <p:txBody>
          <a:bodyPr/>
          <a:lstStyle/>
          <a:p>
            <a:r>
              <a:rPr lang="ru-RU" sz="2667" dirty="0">
                <a:solidFill>
                  <a:schemeClr val="accent1"/>
                </a:solidFill>
                <a:latin typeface="Raleway" panose="020B0503030101060003" pitchFamily="34" charset="-52"/>
              </a:rPr>
              <a:t>ШЕВЧЕНКО ВИКТОРИЯ ИГОРЕВНА</a:t>
            </a:r>
            <a:br>
              <a:rPr lang="ru-RU" sz="2667" dirty="0">
                <a:solidFill>
                  <a:schemeClr val="accent1"/>
                </a:solidFill>
                <a:latin typeface="Raleway" panose="020B0503030101060003" pitchFamily="34" charset="-52"/>
              </a:rPr>
            </a:br>
            <a:r>
              <a:rPr lang="ru-RU" sz="2400" b="0" dirty="0">
                <a:solidFill>
                  <a:schemeClr val="accent1"/>
                </a:solidFill>
                <a:latin typeface="Raleway" panose="020B0503030101060003" pitchFamily="34" charset="-52"/>
              </a:rPr>
              <a:t>Зав. кафедры «Корпоративные информационные системы», СевГУ</a:t>
            </a:r>
            <a:endParaRPr lang="ru-RU" sz="2400" b="0" baseline="30000" dirty="0">
              <a:solidFill>
                <a:schemeClr val="accent1"/>
              </a:solidFill>
              <a:latin typeface="Raleway" panose="020B0503030101060003" pitchFamily="3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99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571499" y="1045029"/>
            <a:ext cx="11119757" cy="427808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sz="9600">
                <a:solidFill>
                  <a:schemeClr val="accent2"/>
                </a:solidFill>
              </a:rPr>
              <a:t>1</a:t>
            </a:r>
            <a:r>
              <a:rPr lang="en" sz="9600">
                <a:solidFill>
                  <a:schemeClr val="accent2"/>
                </a:solidFill>
              </a:rPr>
              <a:t>.</a:t>
            </a:r>
            <a:endParaRPr sz="9600" dirty="0">
              <a:solidFill>
                <a:schemeClr val="accent2"/>
              </a:solidFill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 данных  о  подготовке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контента  в  ЭИОС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02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Анализ данных о готовности ЭОР/ЭУК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3D1A2C-F267-44C6-9348-E654CB00842F}"/>
              </a:ext>
            </a:extLst>
          </p:cNvPr>
          <p:cNvSpPr/>
          <p:nvPr/>
        </p:nvSpPr>
        <p:spPr>
          <a:xfrm>
            <a:off x="921176" y="911901"/>
            <a:ext cx="4584589" cy="58147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Выделено 3 зоны готовности курса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3B4D64-CDE6-4E04-B35E-C3DA58E22638}"/>
              </a:ext>
            </a:extLst>
          </p:cNvPr>
          <p:cNvSpPr/>
          <p:nvPr/>
        </p:nvSpPr>
        <p:spPr>
          <a:xfrm>
            <a:off x="587354" y="1673794"/>
            <a:ext cx="844813" cy="581471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D437C-44DA-4C58-A440-DE2B0F76D0B0}"/>
              </a:ext>
            </a:extLst>
          </p:cNvPr>
          <p:cNvSpPr txBox="1"/>
          <p:nvPr/>
        </p:nvSpPr>
        <p:spPr>
          <a:xfrm>
            <a:off x="1742943" y="1673794"/>
            <a:ext cx="435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Заполнены все недели (темы) курса, согласно РПД (маркеры «+» или «!»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Общий % готовности курса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&gt;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50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B6B847-0216-45D0-9B06-4FAF534DA94A}"/>
              </a:ext>
            </a:extLst>
          </p:cNvPr>
          <p:cNvSpPr/>
          <p:nvPr/>
        </p:nvSpPr>
        <p:spPr>
          <a:xfrm>
            <a:off x="615849" y="2701999"/>
            <a:ext cx="844813" cy="581471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4B7A3-A942-4430-9D77-528840195CEE}"/>
              </a:ext>
            </a:extLst>
          </p:cNvPr>
          <p:cNvSpPr txBox="1"/>
          <p:nvPr/>
        </p:nvSpPr>
        <p:spPr>
          <a:xfrm>
            <a:off x="1742943" y="2594641"/>
            <a:ext cx="435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Заполнены не все недели (темы) курса, согласно РПД (маркеры «+», «!», «-»)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Общий % готовности курса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&gt;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44594A-05C8-4B87-BBF2-E0488D854F06}"/>
              </a:ext>
            </a:extLst>
          </p:cNvPr>
          <p:cNvSpPr/>
          <p:nvPr/>
        </p:nvSpPr>
        <p:spPr>
          <a:xfrm>
            <a:off x="615849" y="3613904"/>
            <a:ext cx="844813" cy="581471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F5EFF-32E1-4AF8-A889-ECBA8CF7E0E5}"/>
              </a:ext>
            </a:extLst>
          </p:cNvPr>
          <p:cNvSpPr txBox="1"/>
          <p:nvPr/>
        </p:nvSpPr>
        <p:spPr>
          <a:xfrm>
            <a:off x="1742943" y="3770112"/>
            <a:ext cx="4356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Общий % готовности курса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&lt;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4ABE5E-5DB5-49EF-AAD8-4BA3C7DB2621}"/>
              </a:ext>
            </a:extLst>
          </p:cNvPr>
          <p:cNvSpPr/>
          <p:nvPr/>
        </p:nvSpPr>
        <p:spPr>
          <a:xfrm>
            <a:off x="6854880" y="911900"/>
            <a:ext cx="4584589" cy="581471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Маркеры готовности элемента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7BF47D-64E9-474C-BAAB-AE8F3B76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481" y="1877067"/>
            <a:ext cx="714375" cy="314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43DDD1-EBAA-4DAD-9BFA-8E40AA1783D1}"/>
              </a:ext>
            </a:extLst>
          </p:cNvPr>
          <p:cNvSpPr txBox="1"/>
          <p:nvPr/>
        </p:nvSpPr>
        <p:spPr>
          <a:xfrm>
            <a:off x="7689954" y="1802395"/>
            <a:ext cx="429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Элемент полностью готов, вес 10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0%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3028DA-7A73-4B82-BF8E-78ACE3E9E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481" y="2690244"/>
            <a:ext cx="733425" cy="295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136776-C00B-4E33-9AD5-73A721F351C7}"/>
              </a:ext>
            </a:extLst>
          </p:cNvPr>
          <p:cNvSpPr txBox="1"/>
          <p:nvPr/>
        </p:nvSpPr>
        <p:spPr>
          <a:xfrm>
            <a:off x="7689954" y="2665917"/>
            <a:ext cx="429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 элементу есть замечания, вес 5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0%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83BEC4-A4F6-40C5-BBB7-AFA1ADFED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481" y="3545664"/>
            <a:ext cx="759791" cy="2803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C78D41-C5CC-4D6C-A9A7-D0824E68C8BE}"/>
              </a:ext>
            </a:extLst>
          </p:cNvPr>
          <p:cNvSpPr txBox="1"/>
          <p:nvPr/>
        </p:nvSpPr>
        <p:spPr>
          <a:xfrm>
            <a:off x="7718449" y="3407364"/>
            <a:ext cx="429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Элемент отсутствует, вес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0%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145CAA-F957-44D7-B91D-99179CA82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5" y="4436781"/>
            <a:ext cx="11591763" cy="2150085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192F96-4B0E-45C3-8539-B63BE57E89FA}"/>
              </a:ext>
            </a:extLst>
          </p:cNvPr>
          <p:cNvSpPr/>
          <p:nvPr/>
        </p:nvSpPr>
        <p:spPr>
          <a:xfrm>
            <a:off x="1154367" y="4333634"/>
            <a:ext cx="988580" cy="22532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FA9B7F1-DA29-4501-9189-3CAB2F260F9E}"/>
              </a:ext>
            </a:extLst>
          </p:cNvPr>
          <p:cNvSpPr/>
          <p:nvPr/>
        </p:nvSpPr>
        <p:spPr>
          <a:xfrm>
            <a:off x="2136641" y="4333635"/>
            <a:ext cx="9730893" cy="22684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2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1271018"/>
            <a:ext cx="11608347" cy="516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Анализ данных о готовности ЭОР/ЭУК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8785" y="1038436"/>
            <a:ext cx="535105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350" lvl="3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Сводный отчет по институту</a:t>
            </a:r>
            <a:endParaRPr lang="en-GB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8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20477" y="996044"/>
            <a:ext cx="10842179" cy="432707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9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" sz="9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96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общественного мнения  </a:t>
            </a:r>
            <a:b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вузовского сообщества 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86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036" y="0"/>
            <a:ext cx="10531380" cy="885083"/>
          </a:xfrm>
        </p:spPr>
        <p:txBody>
          <a:bodyPr/>
          <a:lstStyle/>
          <a:p>
            <a:r>
              <a:rPr lang="ru-RU" sz="3000" dirty="0">
                <a:latin typeface="Myriad Pro"/>
              </a:rPr>
              <a:t>Опрос пользователей о качестве ЭОР 2020-2021уч.г.</a:t>
            </a:r>
            <a:endParaRPr lang="ru-RU" sz="30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FDF9350-B040-4B4C-AF81-8D37905D7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741239"/>
              </p:ext>
            </p:extLst>
          </p:nvPr>
        </p:nvGraphicFramePr>
        <p:xfrm>
          <a:off x="345705" y="2227358"/>
          <a:ext cx="4867564" cy="424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D39035-AA59-42C8-8440-D8B2698537C4}"/>
              </a:ext>
            </a:extLst>
          </p:cNvPr>
          <p:cNvSpPr/>
          <p:nvPr/>
        </p:nvSpPr>
        <p:spPr>
          <a:xfrm>
            <a:off x="205259" y="1340667"/>
            <a:ext cx="5444752" cy="431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респондентов - студентов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4FB302-228B-4E0E-B432-776B67A22031}"/>
              </a:ext>
            </a:extLst>
          </p:cNvPr>
          <p:cNvSpPr/>
          <p:nvPr/>
        </p:nvSpPr>
        <p:spPr>
          <a:xfrm>
            <a:off x="6228481" y="1340667"/>
            <a:ext cx="5444752" cy="431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респондентов - преподавателей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F996998-AFB5-4B85-94B7-5A5458456D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989224"/>
              </p:ext>
            </p:extLst>
          </p:nvPr>
        </p:nvGraphicFramePr>
        <p:xfrm>
          <a:off x="6505034" y="2073453"/>
          <a:ext cx="4509989" cy="368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957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4A4A96-744F-421B-A969-BAE028D147FA}"/>
              </a:ext>
            </a:extLst>
          </p:cNvPr>
          <p:cNvSpPr/>
          <p:nvPr/>
        </p:nvSpPr>
        <p:spPr>
          <a:xfrm>
            <a:off x="1072159" y="927480"/>
            <a:ext cx="5444752" cy="43110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респондентов по институтам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B69873-3297-4F22-9735-DC6D7F3F73D4}"/>
              </a:ext>
            </a:extLst>
          </p:cNvPr>
          <p:cNvSpPr/>
          <p:nvPr/>
        </p:nvSpPr>
        <p:spPr>
          <a:xfrm>
            <a:off x="7142954" y="951049"/>
            <a:ext cx="4584589" cy="43110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обучения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8B51AFC-D24E-48F5-B6AD-1B69BA9A2EDC}"/>
              </a:ext>
            </a:extLst>
          </p:cNvPr>
          <p:cNvGraphicFramePr>
            <a:graphicFrameLocks/>
          </p:cNvGraphicFramePr>
          <p:nvPr/>
        </p:nvGraphicFramePr>
        <p:xfrm>
          <a:off x="7155543" y="1378856"/>
          <a:ext cx="4572000" cy="253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4DC5BFF-6103-4783-AA79-56C3A5BC5A10}"/>
              </a:ext>
            </a:extLst>
          </p:cNvPr>
          <p:cNvGraphicFramePr>
            <a:graphicFrameLocks/>
          </p:cNvGraphicFramePr>
          <p:nvPr/>
        </p:nvGraphicFramePr>
        <p:xfrm>
          <a:off x="827314" y="1382155"/>
          <a:ext cx="5068112" cy="261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71F15E-6D48-47F3-830A-321553D2BC60}"/>
              </a:ext>
            </a:extLst>
          </p:cNvPr>
          <p:cNvSpPr/>
          <p:nvPr/>
        </p:nvSpPr>
        <p:spPr>
          <a:xfrm>
            <a:off x="2210708" y="3779223"/>
            <a:ext cx="8007350" cy="43110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проблемы возникали при работе в дистанционной среде?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72C4A66-F729-4090-87CE-F846CA262D1C}"/>
              </a:ext>
            </a:extLst>
          </p:cNvPr>
          <p:cNvGraphicFramePr>
            <a:graphicFrameLocks/>
          </p:cNvGraphicFramePr>
          <p:nvPr/>
        </p:nvGraphicFramePr>
        <p:xfrm>
          <a:off x="638629" y="4114800"/>
          <a:ext cx="110889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595799" y="39149"/>
            <a:ext cx="9433572" cy="885083"/>
          </a:xfrm>
        </p:spPr>
        <p:txBody>
          <a:bodyPr/>
          <a:lstStyle/>
          <a:p>
            <a:r>
              <a:rPr lang="ru-RU" sz="3000" dirty="0">
                <a:latin typeface="Myriad Pro"/>
              </a:rPr>
              <a:t>Опрос студентов о качестве ЭОР 2020-2021 </a:t>
            </a:r>
            <a:r>
              <a:rPr lang="ru-RU" sz="3000" dirty="0" err="1">
                <a:latin typeface="Myriad Pro"/>
              </a:rPr>
              <a:t>уч.г</a:t>
            </a:r>
            <a:r>
              <a:rPr lang="ru-RU" sz="3000" dirty="0">
                <a:latin typeface="Myriad Pro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999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595799" y="39149"/>
            <a:ext cx="9433572" cy="885083"/>
          </a:xfrm>
        </p:spPr>
        <p:txBody>
          <a:bodyPr/>
          <a:lstStyle/>
          <a:p>
            <a:r>
              <a:rPr lang="ru-RU" sz="3000" dirty="0">
                <a:latin typeface="Myriad Pro"/>
              </a:rPr>
              <a:t>Опрос студентов о качестве ЭОР 2020-2021г.</a:t>
            </a:r>
            <a:endParaRPr lang="ru-RU" sz="3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4A4A96-744F-421B-A969-BAE028D147FA}"/>
              </a:ext>
            </a:extLst>
          </p:cNvPr>
          <p:cNvSpPr/>
          <p:nvPr/>
        </p:nvSpPr>
        <p:spPr>
          <a:xfrm>
            <a:off x="664163" y="950413"/>
            <a:ext cx="4584589" cy="58147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Считаете ли Вы эффективным смешанное обучение?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FB69873-3297-4F22-9735-DC6D7F3F73D4}"/>
              </a:ext>
            </a:extLst>
          </p:cNvPr>
          <p:cNvSpPr/>
          <p:nvPr/>
        </p:nvSpPr>
        <p:spPr>
          <a:xfrm>
            <a:off x="6297361" y="944152"/>
            <a:ext cx="4584589" cy="58147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платформа для Вас наиболее удобна?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71F15E-6D48-47F3-830A-321553D2BC60}"/>
              </a:ext>
            </a:extLst>
          </p:cNvPr>
          <p:cNvSpPr/>
          <p:nvPr/>
        </p:nvSpPr>
        <p:spPr>
          <a:xfrm>
            <a:off x="2161074" y="4037468"/>
            <a:ext cx="8007350" cy="58147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формы учебной деятельности в дистанционном формате вы считаете наиболее эффективными?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0B26879-D5E6-4961-8372-47DB048AD278}"/>
              </a:ext>
            </a:extLst>
          </p:cNvPr>
          <p:cNvGraphicFramePr>
            <a:graphicFrameLocks/>
          </p:cNvGraphicFramePr>
          <p:nvPr/>
        </p:nvGraphicFramePr>
        <p:xfrm>
          <a:off x="753192" y="4486513"/>
          <a:ext cx="10611493" cy="228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03DD3A1-9E25-4683-928A-327B0D5D9512}"/>
              </a:ext>
            </a:extLst>
          </p:cNvPr>
          <p:cNvGraphicFramePr>
            <a:graphicFrameLocks/>
          </p:cNvGraphicFramePr>
          <p:nvPr/>
        </p:nvGraphicFramePr>
        <p:xfrm>
          <a:off x="272277" y="1439406"/>
          <a:ext cx="54753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082A1E23-8175-4EBD-8C28-E6405B2FAA7E}"/>
              </a:ext>
            </a:extLst>
          </p:cNvPr>
          <p:cNvGraphicFramePr>
            <a:graphicFrameLocks/>
          </p:cNvGraphicFramePr>
          <p:nvPr/>
        </p:nvGraphicFramePr>
        <p:xfrm>
          <a:off x="5965371" y="1463336"/>
          <a:ext cx="56460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4410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Myriad Pro"/>
              </a:rPr>
              <a:t>Опрос преподавателей о работе в ЭИОС</a:t>
            </a:r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270633D-0F68-407D-AAA5-FA313F283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141010"/>
              </p:ext>
            </p:extLst>
          </p:nvPr>
        </p:nvGraphicFramePr>
        <p:xfrm>
          <a:off x="595799" y="1019186"/>
          <a:ext cx="83948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2154CB-9EAC-4057-848A-67D0848F09CB}"/>
              </a:ext>
            </a:extLst>
          </p:cNvPr>
          <p:cNvSpPr/>
          <p:nvPr/>
        </p:nvSpPr>
        <p:spPr>
          <a:xfrm>
            <a:off x="154144" y="924232"/>
            <a:ext cx="8004204" cy="58147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 преподавателей в области ЭО и ДОТ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16D4025-838D-4DF0-BDC2-E40948668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625024"/>
              </p:ext>
            </p:extLst>
          </p:nvPr>
        </p:nvGraphicFramePr>
        <p:xfrm>
          <a:off x="360931" y="4236161"/>
          <a:ext cx="10946502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184A15-7CD7-4AD8-BC8B-199740CE5015}"/>
              </a:ext>
            </a:extLst>
          </p:cNvPr>
          <p:cNvSpPr/>
          <p:nvPr/>
        </p:nvSpPr>
        <p:spPr>
          <a:xfrm>
            <a:off x="306545" y="3852833"/>
            <a:ext cx="8004204" cy="58147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Мнение преподавателей об эффективности использования электронного курса в учебном процессе </a:t>
            </a:r>
          </a:p>
        </p:txBody>
      </p:sp>
    </p:spTree>
    <p:extLst>
      <p:ext uri="{BB962C8B-B14F-4D97-AF65-F5344CB8AC3E}">
        <p14:creationId xmlns:p14="http://schemas.microsoft.com/office/powerpoint/2010/main" val="177740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255814" y="2498285"/>
            <a:ext cx="11674929" cy="274320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9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" sz="9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96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ru-RU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br>
              <a:rPr lang="ru-RU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социальных сетей</a:t>
            </a:r>
            <a:endParaRPr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59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99" y="2099052"/>
            <a:ext cx="10182225" cy="458152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7A0DD1-CFE2-4C64-BF1C-AA1619758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903CDF-7692-40F8-9C40-8AB800A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сообщества «Онлайн СевГУ»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28725"/>
            <a:ext cx="2724150" cy="742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5250" y="1466850"/>
            <a:ext cx="18478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233" y="1051609"/>
            <a:ext cx="4191000" cy="14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7A0DD1-CFE2-4C64-BF1C-AA1619758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903CDF-7692-40F8-9C40-8AB800A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Сегмент ЭИОС СевГУ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2404"/>
          <a:stretch/>
        </p:blipFill>
        <p:spPr bwMode="auto">
          <a:xfrm>
            <a:off x="54593" y="1260122"/>
            <a:ext cx="12037324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014;p48">
            <a:extLst>
              <a:ext uri="{FF2B5EF4-FFF2-40B4-BE49-F238E27FC236}">
                <a16:creationId xmlns:a16="http://schemas.microsoft.com/office/drawing/2014/main" id="{55CE0B1F-4419-4FBC-88F9-F6B5081C9E37}"/>
              </a:ext>
            </a:extLst>
          </p:cNvPr>
          <p:cNvGrpSpPr/>
          <p:nvPr/>
        </p:nvGrpSpPr>
        <p:grpSpPr>
          <a:xfrm>
            <a:off x="5766118" y="5854880"/>
            <a:ext cx="614273" cy="655273"/>
            <a:chOff x="9901824" y="937343"/>
            <a:chExt cx="744273" cy="793950"/>
          </a:xfrm>
        </p:grpSpPr>
        <p:grpSp>
          <p:nvGrpSpPr>
            <p:cNvPr id="6" name="Google Shape;1015;p48">
              <a:extLst>
                <a:ext uri="{FF2B5EF4-FFF2-40B4-BE49-F238E27FC236}">
                  <a16:creationId xmlns:a16="http://schemas.microsoft.com/office/drawing/2014/main" id="{CD35DA1C-1A89-4AA7-B274-DACF4EBA00F2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1016;p48">
                <a:extLst>
                  <a:ext uri="{FF2B5EF4-FFF2-40B4-BE49-F238E27FC236}">
                    <a16:creationId xmlns:a16="http://schemas.microsoft.com/office/drawing/2014/main" id="{148B4A46-3AB9-493C-AB7F-547F64A8CF61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017;p48">
                <a:extLst>
                  <a:ext uri="{FF2B5EF4-FFF2-40B4-BE49-F238E27FC236}">
                    <a16:creationId xmlns:a16="http://schemas.microsoft.com/office/drawing/2014/main" id="{0A513B7E-7E9D-48E6-94D2-C7E3C3EB23F1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018;p48">
                <a:extLst>
                  <a:ext uri="{FF2B5EF4-FFF2-40B4-BE49-F238E27FC236}">
                    <a16:creationId xmlns:a16="http://schemas.microsoft.com/office/drawing/2014/main" id="{CA9D9958-F691-43A4-BBB5-DDB8C40CC19E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019;p48">
                <a:extLst>
                  <a:ext uri="{FF2B5EF4-FFF2-40B4-BE49-F238E27FC236}">
                    <a16:creationId xmlns:a16="http://schemas.microsoft.com/office/drawing/2014/main" id="{E91FFCA2-2EA6-4E19-BECA-FD13953FE690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20;p48">
                <a:extLst>
                  <a:ext uri="{FF2B5EF4-FFF2-40B4-BE49-F238E27FC236}">
                    <a16:creationId xmlns:a16="http://schemas.microsoft.com/office/drawing/2014/main" id="{BA9FE1FB-C922-4DE0-99DB-D24472311546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21;p48">
                <a:extLst>
                  <a:ext uri="{FF2B5EF4-FFF2-40B4-BE49-F238E27FC236}">
                    <a16:creationId xmlns:a16="http://schemas.microsoft.com/office/drawing/2014/main" id="{C186061C-286F-42F3-AB78-A5F802951BD6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022;p48">
                <a:extLst>
                  <a:ext uri="{FF2B5EF4-FFF2-40B4-BE49-F238E27FC236}">
                    <a16:creationId xmlns:a16="http://schemas.microsoft.com/office/drawing/2014/main" id="{C996D876-425C-4749-B285-9EC751886B06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023;p48">
                <a:extLst>
                  <a:ext uri="{FF2B5EF4-FFF2-40B4-BE49-F238E27FC236}">
                    <a16:creationId xmlns:a16="http://schemas.microsoft.com/office/drawing/2014/main" id="{70A4CD97-3EE6-4024-B772-B2BA99FBD739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024;p48">
                <a:extLst>
                  <a:ext uri="{FF2B5EF4-FFF2-40B4-BE49-F238E27FC236}">
                    <a16:creationId xmlns:a16="http://schemas.microsoft.com/office/drawing/2014/main" id="{BDD0AA7A-950A-4D52-81DC-2F9B542DC2D2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025;p48">
                <a:extLst>
                  <a:ext uri="{FF2B5EF4-FFF2-40B4-BE49-F238E27FC236}">
                    <a16:creationId xmlns:a16="http://schemas.microsoft.com/office/drawing/2014/main" id="{3AF5561F-C844-458E-9DCC-90ABC6942BCB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 defTabSz="1219170">
                  <a:buClr>
                    <a:srgbClr val="677480"/>
                  </a:buClr>
                  <a:buSzPts val="1400"/>
                </a:pPr>
                <a:endParaRPr sz="1867" kern="0">
                  <a:solidFill>
                    <a:srgbClr val="67748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1026;p48">
              <a:extLst>
                <a:ext uri="{FF2B5EF4-FFF2-40B4-BE49-F238E27FC236}">
                  <a16:creationId xmlns:a16="http://schemas.microsoft.com/office/drawing/2014/main" id="{B8FE7F2B-4964-40F4-9181-EC6F278F7DC3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027;p48">
              <a:extLst>
                <a:ext uri="{FF2B5EF4-FFF2-40B4-BE49-F238E27FC236}">
                  <a16:creationId xmlns:a16="http://schemas.microsoft.com/office/drawing/2014/main" id="{EBEBFFDC-B203-4623-BD1E-61053BC53817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028;p48">
              <a:extLst>
                <a:ext uri="{FF2B5EF4-FFF2-40B4-BE49-F238E27FC236}">
                  <a16:creationId xmlns:a16="http://schemas.microsoft.com/office/drawing/2014/main" id="{526F8728-AB2B-41C8-AD39-C875C05D9874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29;p48">
              <a:extLst>
                <a:ext uri="{FF2B5EF4-FFF2-40B4-BE49-F238E27FC236}">
                  <a16:creationId xmlns:a16="http://schemas.microsoft.com/office/drawing/2014/main" id="{9E31D4DD-6697-40DB-9DBA-B824054300BC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030;p48">
              <a:extLst>
                <a:ext uri="{FF2B5EF4-FFF2-40B4-BE49-F238E27FC236}">
                  <a16:creationId xmlns:a16="http://schemas.microsoft.com/office/drawing/2014/main" id="{2EF81B43-BD67-466E-B4B8-1280821B364D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31;p48">
              <a:extLst>
                <a:ext uri="{FF2B5EF4-FFF2-40B4-BE49-F238E27FC236}">
                  <a16:creationId xmlns:a16="http://schemas.microsoft.com/office/drawing/2014/main" id="{8F20C330-1FFD-47E4-8EDE-24D98A9E2DD3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91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7A0DD1-CFE2-4C64-BF1C-AA1619758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903CDF-7692-40F8-9C40-8AB800A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сообщества «Онлайн СевГУ»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250" y="1466850"/>
            <a:ext cx="18478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Google Shape;365;p35"/>
          <p:cNvSpPr txBox="1">
            <a:spLocks noGrp="1"/>
          </p:cNvSpPr>
          <p:nvPr>
            <p:ph type="body" idx="1"/>
          </p:nvPr>
        </p:nvSpPr>
        <p:spPr>
          <a:xfrm>
            <a:off x="595799" y="1307205"/>
            <a:ext cx="11272351" cy="473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598" indent="0">
              <a:lnSpc>
                <a:spcPct val="115000"/>
              </a:lnSpc>
              <a:buSzPts val="2400"/>
              <a:buNone/>
            </a:pPr>
            <a:r>
              <a:rPr lang="ru-RU" sz="3200" b="1" dirty="0"/>
              <a:t>Цель анализа: </a:t>
            </a:r>
            <a:r>
              <a:rPr lang="en" sz="3200" b="1" dirty="0"/>
              <a:t> </a:t>
            </a:r>
            <a:endParaRPr sz="3200" b="1" dirty="0"/>
          </a:p>
          <a:p>
            <a:pPr indent="-507987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ru-RU" sz="3200" dirty="0"/>
              <a:t>Выделение лидеров сообщества</a:t>
            </a:r>
          </a:p>
          <a:p>
            <a:pPr marL="101598" indent="0">
              <a:lnSpc>
                <a:spcPct val="115000"/>
              </a:lnSpc>
              <a:buSzPts val="2400"/>
              <a:buNone/>
            </a:pPr>
            <a:r>
              <a:rPr lang="ru-RU" sz="3200" b="1" dirty="0"/>
              <a:t>Инструменты анализа:  </a:t>
            </a:r>
          </a:p>
          <a:p>
            <a:pPr indent="-507987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ru-RU" sz="3200" dirty="0"/>
              <a:t>Платформа Университетского консорциума исследователей больших данных (Извлечение данных) </a:t>
            </a:r>
          </a:p>
          <a:p>
            <a:pPr indent="-507987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ru-RU" sz="3200" dirty="0"/>
              <a:t>Система визуализации графов </a:t>
            </a:r>
            <a:r>
              <a:rPr lang="en-US" sz="3200" dirty="0" err="1"/>
              <a:t>Gephi</a:t>
            </a:r>
            <a:r>
              <a:rPr lang="en-US" sz="3200" dirty="0"/>
              <a:t> </a:t>
            </a:r>
            <a:endParaRPr lang="ru-RU" sz="3200" dirty="0"/>
          </a:p>
          <a:p>
            <a:pPr marL="101598" indent="0">
              <a:lnSpc>
                <a:spcPct val="115000"/>
              </a:lnSpc>
              <a:spcBef>
                <a:spcPts val="0"/>
              </a:spcBef>
              <a:buSzPts val="2400"/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1186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7A0DD1-CFE2-4C64-BF1C-AA1619758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903CDF-7692-40F8-9C40-8AB800A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Извлечение данных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250" y="1466850"/>
            <a:ext cx="18478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200150"/>
            <a:ext cx="8667750" cy="4724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229" y="1050995"/>
            <a:ext cx="4448175" cy="562958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500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7A0DD1-CFE2-4C64-BF1C-AA1619758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903CDF-7692-40F8-9C40-8AB800A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 данных в</a:t>
            </a:r>
            <a:r>
              <a:rPr lang="en-US" dirty="0"/>
              <a:t> c</a:t>
            </a:r>
            <a:r>
              <a:rPr lang="ru-RU" dirty="0" err="1"/>
              <a:t>истему</a:t>
            </a:r>
            <a:r>
              <a:rPr lang="ru-RU" dirty="0"/>
              <a:t> </a:t>
            </a:r>
            <a:r>
              <a:rPr lang="en-US" dirty="0" err="1"/>
              <a:t>Gephi</a:t>
            </a:r>
            <a:r>
              <a:rPr lang="en-US" dirty="0"/>
              <a:t> </a:t>
            </a:r>
            <a:r>
              <a:rPr lang="ru-RU" dirty="0"/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250" y="1466850"/>
            <a:ext cx="18478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7" y="1047399"/>
            <a:ext cx="9577264" cy="54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07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7A0DD1-CFE2-4C64-BF1C-AA1619758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903CDF-7692-40F8-9C40-8AB800A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Выявление лидеров кластеров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51" y="1113522"/>
            <a:ext cx="6343650" cy="5567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5925" y="1555668"/>
            <a:ext cx="4397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Число узлов</a:t>
            </a:r>
            <a:r>
              <a:rPr lang="ru-RU" dirty="0"/>
              <a:t>: 3231</a:t>
            </a:r>
          </a:p>
          <a:p>
            <a:r>
              <a:rPr lang="ru-RU" b="1" dirty="0"/>
              <a:t>Число ребер: </a:t>
            </a:r>
            <a:r>
              <a:rPr lang="ru-RU" dirty="0"/>
              <a:t>32362</a:t>
            </a:r>
          </a:p>
          <a:p>
            <a:endParaRPr lang="ru-RU" dirty="0"/>
          </a:p>
          <a:p>
            <a:r>
              <a:rPr lang="ru-RU" dirty="0"/>
              <a:t>Укладка: метод </a:t>
            </a:r>
            <a:r>
              <a:rPr lang="en-US" dirty="0" err="1"/>
              <a:t>Forse</a:t>
            </a:r>
            <a:r>
              <a:rPr lang="en-US" dirty="0"/>
              <a:t> Atlas</a:t>
            </a:r>
            <a:r>
              <a:rPr lang="ru-RU" dirty="0"/>
              <a:t> 2.</a:t>
            </a:r>
          </a:p>
          <a:p>
            <a:endParaRPr lang="ru-RU" dirty="0"/>
          </a:p>
          <a:p>
            <a:r>
              <a:rPr lang="ru-RU" dirty="0"/>
              <a:t>Выделено 7  наиболее крупных</a:t>
            </a:r>
          </a:p>
          <a:p>
            <a:r>
              <a:rPr lang="ru-RU" dirty="0"/>
              <a:t>кластеров по метрике </a:t>
            </a:r>
            <a:r>
              <a:rPr lang="ru-RU" dirty="0" err="1"/>
              <a:t>модулярности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683" y="3995943"/>
            <a:ext cx="37147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40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7A0DD1-CFE2-4C64-BF1C-AA1619758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903CDF-7692-40F8-9C40-8AB800A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Выделение лидеров кластеров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99" y="1266861"/>
            <a:ext cx="4974767" cy="516956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5732808" y="1266861"/>
            <a:ext cx="5940425" cy="48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7A0DD1-CFE2-4C64-BF1C-AA16197585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sym typeface="Lato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sym typeface="Lato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903CDF-7692-40F8-9C40-8AB800A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Выделение лидеров сети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42" y="1377539"/>
            <a:ext cx="6553146" cy="5070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547" y="4133726"/>
            <a:ext cx="6026027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791" y="1563527"/>
            <a:ext cx="5038679" cy="15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91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293913" y="440874"/>
            <a:ext cx="11674929" cy="504552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" sz="9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образовательная траектория 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Элективные курсы </a:t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«Физическая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спорт »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837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Кейс: «ИОТ по физической культуре»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3" y="1761588"/>
            <a:ext cx="7427458" cy="408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CF0CD1F-6B58-4435-80ED-C1EFA2191752}"/>
              </a:ext>
            </a:extLst>
          </p:cNvPr>
          <p:cNvSpPr txBox="1">
            <a:spLocks/>
          </p:cNvSpPr>
          <p:nvPr/>
        </p:nvSpPr>
        <p:spPr>
          <a:xfrm>
            <a:off x="7809971" y="2600802"/>
            <a:ext cx="4299794" cy="371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527050" lvl="3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/>
              <a:t>слушатели - студенты 2-3 курса всех направлений </a:t>
            </a:r>
            <a:br>
              <a:rPr lang="ru-RU" sz="2200" dirty="0"/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4 0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чел.)</a:t>
            </a:r>
            <a:endParaRPr lang="en-GB" sz="2200" dirty="0"/>
          </a:p>
          <a:p>
            <a:pPr marL="527050" lvl="3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200" dirty="0"/>
              <a:t>тьюторы курса – преподаватели ЦФК </a:t>
            </a:r>
            <a:br>
              <a:rPr lang="ru-RU" sz="2200" dirty="0"/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чел.)</a:t>
            </a:r>
            <a:endParaRPr lang="en-GB" sz="2200" dirty="0"/>
          </a:p>
          <a:p>
            <a:pPr marL="184150" lvl="3" indent="0">
              <a:spcBef>
                <a:spcPts val="600"/>
              </a:spcBef>
              <a:buClr>
                <a:srgbClr val="C00000"/>
              </a:buClr>
              <a:buNone/>
            </a:pPr>
            <a:endParaRPr lang="ru-RU" sz="2200" dirty="0"/>
          </a:p>
          <a:p>
            <a:pPr marL="800100" lvl="3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07021" y="1646695"/>
            <a:ext cx="3343701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350" lvl="3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Пилотный 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en-GB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165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Кейс: «ИОТ по физической культуре»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3" y="2002792"/>
            <a:ext cx="10067826" cy="463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1092681" y="1130346"/>
            <a:ext cx="709597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350" lvl="3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en-GB" sz="28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ru-RU" sz="28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-приложение «СевГУ Элективы»</a:t>
            </a:r>
            <a:endParaRPr lang="en-GB" sz="2800" b="1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9819CD-D193-4706-A040-A8CEA49E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42" y="1965282"/>
            <a:ext cx="2058831" cy="73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трелка вправо 10"/>
          <p:cNvSpPr/>
          <p:nvPr/>
        </p:nvSpPr>
        <p:spPr>
          <a:xfrm rot="685807">
            <a:off x="8816455" y="1421597"/>
            <a:ext cx="1173707" cy="47149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67377" flipH="1">
            <a:off x="8226282" y="1759321"/>
            <a:ext cx="1173707" cy="47149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10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Кейс: «ИОТ по физической культуре»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"/>
          <a:stretch/>
        </p:blipFill>
        <p:spPr bwMode="auto">
          <a:xfrm>
            <a:off x="232589" y="1155415"/>
            <a:ext cx="7605968" cy="173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" y="2843160"/>
            <a:ext cx="7733347" cy="387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232589" y="1155415"/>
            <a:ext cx="7733347" cy="556501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45958" y="1793064"/>
            <a:ext cx="5950429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350" lvl="3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ru-RU" sz="28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</a:t>
            </a:r>
            <a:br>
              <a:rPr lang="ru-RU" sz="28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коммуникативный курс </a:t>
            </a:r>
            <a:br>
              <a:rPr lang="ru-RU" sz="28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«Элективные курсы по физической культуре и спорту»</a:t>
            </a:r>
            <a:endParaRPr lang="en-GB" sz="2800" b="1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54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0" y="1283505"/>
            <a:ext cx="7595633" cy="398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Сегмент ЭИОС СевГУ</a:t>
            </a:r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id="{ACF0CD1F-6B58-4435-80ED-C1EFA2191752}"/>
              </a:ext>
            </a:extLst>
          </p:cNvPr>
          <p:cNvSpPr txBox="1">
            <a:spLocks/>
          </p:cNvSpPr>
          <p:nvPr/>
        </p:nvSpPr>
        <p:spPr>
          <a:xfrm>
            <a:off x="7850915" y="972856"/>
            <a:ext cx="4299794" cy="550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2" indent="0">
              <a:spcBef>
                <a:spcPts val="300"/>
              </a:spcBef>
              <a:buNone/>
            </a:pPr>
            <a:r>
              <a:rPr lang="ru-RU" sz="2200" b="1"/>
              <a:t>Внутренние онлайн курсы</a:t>
            </a:r>
          </a:p>
          <a:p>
            <a:pPr marL="450850" lvl="3" indent="-34290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200"/>
              <a:t>Среда СДО на платформе </a:t>
            </a:r>
            <a:r>
              <a:rPr lang="en-US" sz="2200"/>
              <a:t>Moodle </a:t>
            </a:r>
            <a:r>
              <a:rPr lang="en-US" sz="2200" u="sng">
                <a:solidFill>
                  <a:schemeClr val="accent1">
                    <a:lumMod val="75000"/>
                  </a:schemeClr>
                </a:solidFill>
              </a:rPr>
              <a:t>do.sevsu.ru</a:t>
            </a:r>
            <a:r>
              <a:rPr lang="ru-RU" sz="2200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5054 </a:t>
            </a:r>
            <a:r>
              <a:rPr lang="ru-RU" sz="22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ЭОР</a:t>
            </a:r>
            <a:r>
              <a:rPr lang="en-US" sz="22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2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ЭУК </a:t>
            </a:r>
            <a:br>
              <a:rPr lang="ru-RU" sz="22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2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22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15 000 слуш.)</a:t>
            </a:r>
          </a:p>
          <a:p>
            <a:pPr marL="0" lvl="2" indent="0">
              <a:spcBef>
                <a:spcPts val="300"/>
              </a:spcBef>
              <a:buNone/>
            </a:pPr>
            <a:r>
              <a:rPr lang="ru-RU" sz="2200" b="1"/>
              <a:t>Курсы на внешних ресурсах</a:t>
            </a:r>
          </a:p>
          <a:p>
            <a:pPr marL="450850" lvl="3" indent="-34290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200"/>
              <a:t>Современная цифровая образовательная среда РФ </a:t>
            </a:r>
            <a:r>
              <a:rPr lang="en-US" sz="2200" u="sng">
                <a:solidFill>
                  <a:schemeClr val="accent1">
                    <a:lumMod val="75000"/>
                  </a:schemeClr>
                </a:solidFill>
              </a:rPr>
              <a:t>online.edu.ru</a:t>
            </a:r>
            <a:r>
              <a:rPr lang="ru-RU" sz="220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20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</a:t>
            </a:r>
            <a:r>
              <a:rPr 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слуш.</a:t>
            </a:r>
            <a:r>
              <a:rPr 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0850" lvl="3" indent="-34290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200"/>
              <a:t>Открытое образование </a:t>
            </a:r>
            <a:r>
              <a:rPr lang="en-US" sz="2200" u="sng">
                <a:solidFill>
                  <a:schemeClr val="accent1">
                    <a:lumMod val="75000"/>
                  </a:schemeClr>
                </a:solidFill>
              </a:rPr>
              <a:t>openedu.ru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MOOC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&gt;8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слуш.</a:t>
            </a:r>
            <a:r>
              <a:rPr 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0850" lvl="3" indent="-34290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200"/>
              <a:t>Лекториум </a:t>
            </a:r>
            <a:r>
              <a:rPr lang="en-US" sz="2200" u="sng">
                <a:solidFill>
                  <a:schemeClr val="accent1">
                    <a:lumMod val="75000"/>
                  </a:schemeClr>
                </a:solidFill>
              </a:rPr>
              <a:t>lektorium.tv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MOOC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слуш.</a:t>
            </a:r>
            <a:r>
              <a:rPr 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>
              <a:spcBef>
                <a:spcPts val="300"/>
              </a:spcBef>
            </a:pPr>
            <a:endParaRPr lang="ru-RU" sz="2200"/>
          </a:p>
          <a:p>
            <a:pPr lvl="1">
              <a:spcBef>
                <a:spcPts val="300"/>
              </a:spcBef>
            </a:pPr>
            <a:endParaRPr lang="ru-RU" sz="2200" dirty="0"/>
          </a:p>
        </p:txBody>
      </p:sp>
      <p:pic>
        <p:nvPicPr>
          <p:cNvPr id="7" name="Picture 2" descr="Библиотека">
            <a:extLst>
              <a:ext uri="{FF2B5EF4-FFF2-40B4-BE49-F238E27FC236}">
                <a16:creationId xmlns:a16="http://schemas.microsoft.com/office/drawing/2014/main" id="{55C01378-0FE6-40B3-A436-B48EBE3D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2" y="5518047"/>
            <a:ext cx="1697161" cy="112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WISHLIST.RU Открытое образование">
            <a:extLst>
              <a:ext uri="{FF2B5EF4-FFF2-40B4-BE49-F238E27FC236}">
                <a16:creationId xmlns:a16="http://schemas.microsoft.com/office/drawing/2014/main" id="{D3071D3B-E594-4F6F-BD8F-2EA06F507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3" b="20543"/>
          <a:stretch/>
        </p:blipFill>
        <p:spPr bwMode="auto">
          <a:xfrm>
            <a:off x="2977766" y="5540234"/>
            <a:ext cx="1905000" cy="112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8BB865-7718-497F-A8EF-5F728BFAFC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551" b="12559"/>
          <a:stretch/>
        </p:blipFill>
        <p:spPr>
          <a:xfrm>
            <a:off x="5382038" y="5506953"/>
            <a:ext cx="1639196" cy="114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9819CD-D193-4706-A040-A8CEA49E8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51" y="1114847"/>
            <a:ext cx="1784824" cy="63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882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Кейс: «ИОТ по физической культуре»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8" y="1558184"/>
            <a:ext cx="10606088" cy="487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96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Кейс: «ИОТ по физической культуре»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94" y="1251543"/>
            <a:ext cx="9194578" cy="480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png;base64,iVBORw0KGgoAAAANSUhEUgAABC8AAAIXCAYAAAC8SHTHAAAAAXNSR0IArs4c6QAAIABJREFUeF7sfQmcXFWV/nerO+mILIqOMm6AqOM6Co6C6CijIiKoQFKvAm6gJEGgqhK21Ksg6QDp1wFJUtUJJEEMgkKqikXFFWTc933DFf/uzjiDCiikk1Td/+9WVzFFU939lnvve+/Uqd/Pn9q595z7fefe75w6deuVAL+YAWaAGWAGmAFmgBlgBpgBZoAZYAaYAWaAGUgwAyLBa+OlMQPMADPADDADzAAzwAwwA8wAM8AMMAPMADMAbl7wJmAGmAFmgBlgBpgBZoAZYAaYAWaAGWAGmIFEM8DNi0SHhxfHDDADzAAzwAwwA8wAM8AMMAPMADPADDAD3LzgPcAMMAPMADPADDADzAAzwAwwA8wAM8AMMAOJZoCbF4kODy+OGWAGmAFmgBlgBpgBZoAZYAaYAWaAGWAGuHnBe4AZYAaYAWbACAPe4g0HQQ6tNmLcr1HRXOPuWPFrv8N5nB4G/n4ptuuxFM5KC/jZvhdiPNxsnsUMMAPMADPADDADSWSAmxdJjAqviRlgBpgBAgy0mxetof8XK5RM8+De5kU+n993586dnxBCvFytS0q5+uqrr744rjWeccYZT261Wl8B8LSeNdwL4Jht27Z9Pa51RfV7/6X4KoAjotoJO18C7vTmxZIlSy4SQqzpxP3LCxYseMPExMR9YX1Emaf24eTk5LZMJnPuli1b/tDdlwA2XH311TdHsc1zmQFmgBlgBpgBqgxw84JqZBkXM8AMMAMxM5DE5sXSpUt3SCnvUg2LzhvIHQDWxNUo6DQvrhgZGVnafSO9bNmybVLKa+Jak45tk7TmxZIlSxYCWNFtWKhGhsIZV+NqevOi21iRUi7i5oWOHcg2mAFmgBlgBigywM0LilFlTMwAM8AMJICBpDUv+jUKOm8inySlfF/3NgaA3wJoSCnvU29u1RtfIURWfSoO4NMA9pNStj+5n5ycfE73bwBq27ZtW9x5Y/xj9SZUNSJardZHhRCbu7crunNVs2K25oWU8hghxHMB5Lpzdu/evU/PTY22v6VLlx7es67VQ0ND17RarU8BOF01QDrreZ1a786dO48WQtzUuX2wCMDzurcROn9bKoQ4EcBTATxfvZkeGhr6WqvVCtRgSVrzol9DaNmyZc9ttVqLpuF/rxDiqT28rs5kMkuazWatsz/at2Iymczvu3HoxkZxq/js7JmLMpnMr1qt1hm9+yqTyRzZvWnRvXnRarWeAkB9veouKaW6sYLeGHX4nymey3tukyxasGDBHV27yk43bupvah8BaK9/ZGTkJ9PHARhV/1GNNPVvUsqnDA0N5Xqwq5tKsd5YSYCs8RKYAWaAGWAGYmSAmxcxks+umQFmgBmgzEAamhe9/Hc+nW+/+extKnTeyDWEEL+XUh4xNDR0U/dN4a5du97bvSXRbVqoN7AAHmpeTP/33k/W/TQvehsiqokipWwoG51bJGpd7b9137gODQ1dvmfPnopqwCxYsGB7543rvgDOUU0a9YZU4VZvSrv/u4un0xxpv1HuvEG/ovdNrd/bIWloXnRj3xsD9bfum/pms/ku9f8XLFiwcXJy8qKRkZGLu/FWjaVujLv7Rv3/3ubF9H/vveXRe/NCfXVJ7ZGuzUwm85OtW7fepZpSQoh3qeaEilW/eHabDd11d2Olvo7SbV5kMhnViFi8devWpV2s6t9VzHvHdecKIdRaVKNONfHO6fro7I2HNbEo6xdjYwaYAWaAGUgeA9y8SF5MeEXMADPADJBgIA3Ni9NPP13dnMD73ve+n/Q2L9TfOrcm1E2LFZ1PoNvPcOjeRFBv/Ho/lVb/pt6Iqv/u+TT/oedX9N7I6PfGeXpjYPobZCHEYQAO6T4noXMj5GF/U3a7b1DV12MymcxXO3ae0vsmtotPvWnuNinUJ+69b1C7b4hVM6TZbN7Sc3NE3UZ4ymxfbUl680I1D3bt2nX41q1b75jeQFJxymQyv5NSqts2axQ/UsrlW7duPb97g0Ptic5Nhm4oa6qB1L0x0dkL7a+ATN9X6t+6zQt100II8bLpN3Y6sb2m55bHFf3i2Wq1VFz26yzi3lardZIQ4uKeZ7p8OZPJbJFSXt8jKqopcUzvbSN1o0IIcXqngbGvlPLTal2dWxgP3S7imxckpJlBMAPMADOQWga4eZHa0PHCmQFmgBlINgNJa14otqY/80I9vBPA7d2vh3Q/OVdjO28g1QMef6TeXC5btuxyIcRG9W/9bl50ozH9ayNRbl4om92vIahP8me7eTHtaypv7d4E6LypVm/ER/3cvJh+I6P35kW3udHBumGm53IkrXkxwzMv2l+lmX6joPM1HNU4+O3IyMjiztdBVBzaXwPqvSXRe4umt0nRuwdmal50Hhz71O5XSaY3t1RTRTVN1J5T+61fPLu3IrqNr94bHd19Or1p1ds8mX7zotPQuK/Vap2byWRW93yF5K7O15H45kWyZZdXxwwwA8wAaQa4eUE6vAyOGWAGmIH4GEhi82K2XxuZ/iaz84l8+ysUnedPtH+povtStyyEEOpmRvs5GOrv6hkRmr824ih7sz3zYtovltS6XwnoXP9fn8lk3tVqtc5Rb0SnP/NCvfnuvXmg3sh3bpM8v/Nsj+4zLx76RRSFO203LzrNqL6/NjL95kXvL3+orwr1xrcT4+4tBRX39q/EdG7cBPraSKdx9tCvi3SbF53nq7S/2tP7zJEZ4vnQMy86X/NQX2cZ7W1KdBsQ3Zsiai+pm0QzfG3k01LKc3puF6lntpynmjj8tZH4tJQ9MwPMADPADEwxwM0L3gnMADPADDADRhhIYvMiCNDOJ/Dq02f16fvy7jMMOm+E1a9XtJ+PEcRmkLH9vmYSZH6Ysf2ewRHGTtJuXgTBoDjo3j5RD9NUz51Qz4tQNnTxE2Q9PJYZYAaYAWaAGWAGuHnBe4AZYAaYAWbAIANpbl50f8FDSvmuuH66kpsX4TenBNx9L8R4UAvdWyzqqyEmG1NB18XjmQFmgBlgBpgBZoBvXvAeYAaYAWaAGTDEQJqbF4YoGRizab55MTBBYqDMADPADDADzEDKGOCvjaQsYLxcZoAZYAbSwkC7eSGH2r++EdtLNNe4O1b8Ojb/A+r475die5zQW8DPwty8iHPN7JsZYAaYAWaAGWAGZmeAmxe8Q5gBZoAZYAaYAWaAGWAGmAFmgBlgBpgBZiDRDBhpXqjv6XZ/4149Kbv7O+c9v39e6/ym+cLu3/qN6/4t0Qzy4pgBZoAZYAaYAWaAGWAGmAFmgBlgBpgBZsAoA9qbF9N/ck39FFfn59lOE0J8rfub8J3fIt8BoPvTc+qn15a0Wq2re/+mnvLe/f1yo0ywcWaAGWAGmAFmgBlgBpgBZoAZYAaYAWaAGUgkA9qbF70oexsZk5OT23p+Y7z7u/Htxoaao/59aGjo8mazeX7v39RvlW/ZsuUPiWSPF8UMMAPMADPADDADzAAzwAwwA8wAM8AMMAPGGTDavFi6dOkOKWVjwYIFd0xOTrZvWWQymd+r308fHh4uTm9UcPPCeLzZATPADDADzAAzwAwwA8wAM8AMMAPMADOQOgaMNC/UV0J27tz5CQAb1PMuelnpfF2k7y2Lfs2L3bt3n799+/bZbl4oDDJ1zPOCmQFmgBlgBpgBZoAZYAaYAWaAGWAGmAFmYCYGWr3/YKR5sWzZsm1Symu6z7dQXx9Rty2GhoZyyrl6Dob6Osj051v0e+bF3Xfffdqdd965awY0wwCeBuBXxOK9H4C/A2gyrsQzsJfa0gB2Jn6lwRZIEdcIgHmdsxWMjWSPpogrA0Dp4F+TTX3g1VHFxTkr8FaIbQJFbVdkUsRFUdtVrCjioqrtVHFRzFkUNVDpxVCnbn/ofZb25sXSpUsPB/DpTuGpnP42k8kc2Ww2j+j8ssi9AI5RjY0lS5Z0f21k1r/NkuJV8+JAAHfHVgaYcfwYAPcTbF5QxPXoTpyoNS8o4lIF0/zO2TJzcuOxShGXKpiUXvwlHkqNeaWKi6K2q01AERdFbVexooiLorZ3mxfUcjFVbaeKi7XdWJmj3fAjtF1780L7kmc3yM0Ly4RHdMdiEZFAi9O5ELRIdkRXFAtcqgUTVVwUtZ2bFxGFyfJ0zlmWCY/gjnNWBPIsT+WcZZnwCO4oamDfxjQ3LyLsEoNTuRA0SK5m0wMjFpp5i8McxYKJP8WKYyeF98mFYHju4phJMRdzzopjJ4XzyTkrHG9xzKKq7VRxsbbHcUrC+eSbF+F4sz6L4qHiT7Gsb6NIDikWuFwIRtoSVidTLZio4uKcZfV4RHJGUdv7fjoXiaVkTOaclYw4+FkFVW2niotizhoYbeebF34kyf4YioeKmxf291EUjxRFkAvBKDvC7lyqBRNVXJyz7J6PKN4oajs3L6LsCPtzKeZiqtpOFRfFnDUw2s7NC/ui7ccjxUPFzQs/kU/OGIoiSLFgUjuGIi6qBRNVXJyzkqPdc62EorZz82KuqCfr3zlnJSses62Gc1Z6YjUw2s7Ni2RuSi4EkxmXfqsaGLFIT0hmXCnFgombF+namFwIpiteFHMx56z07EHOWemJFVVtp4qLtT09Z4ufeZGSWFE8VHzzIiWbr7NMigUuF4Lp2YNUCyaquDhnpedsUdR2vnmRnv3HDfd0xYpzVnriNTDazjcvkrkpuRBMZlz45kV64tJvpdy8SE/8qBZMVHFxzkrP2RqYAjc9IeHbggRiRVXbqeKimLMGRtu5eZFMxaR4qPjmRTL32kyroiiC3LxIzx6kWjBRxcU5Kz1ni6K2882L9Ow/vnmRrlhxzkpPvAZG27l5kcxNyYVgMuPCNy/SExe+eZHuWFEtmKji4pyVnvM2MAVuekLCNy8IxIqqtlPFRTFnDYy2c/MimYpJ8VDxzYtk7jW+eZGuuAxKU4ZqwUQVF+es9OjIwBS46QkJNy8IxIqqtlPFRTFnDYy2c/MimYpJ8VBx8yKZe42bF+mKCzcv0h0vLgTTFT+KuXhgCtx0bbW+q+WvOqYniFS1nSou1vb0nC3+tZGUxIrioeLmRUo2X2eZFAtcLgTTswepFkxUcXHOSs/Zoqjtin2KuDhnpedcUdV2qrgo5iyKGthX2/nmRTKFkeKh4uZFMvca37xIV1z45kW648WFYLriRzEXD0yBm66txjcvUh4vqtpOFRdre3oOHN+8SEmsKB4qbl6kZPPxzYt0BQoAxU/nqBZMVHFxzkqPbHDzIj2xoqjtin2KuKhqO1VcFHPWwGg737xIZhKjeKi4eZHMvcY3L9IVF755ke54cSGYrvhRzMUDU+Cma6vxzYuUx4uqtlPFxdqengPHNy9SEiuKh4qbFynZfHzzIl2B4k+xUhUvLgRTFS5QzMXcvEjPHqR4Q4FvXqRn/6mVcs5KT7wGRtv55kUyNyXFgombF8nca3zzIl1x4ZsX6Y4XF4Lpih/FXDwwBW66thrfvEh5vKhqO1VcrO3pOXB88yIlsaJ4qLh5kZLNxzcv0hUovnmRqnhxIZiqcPHNixSFi2JThm9epGcDUtV2qrgovs+iqIFKAbh5kRIdpHiouHmRks3HzYt0BYqbF6mKFxeCqQoXNy9SFC6KhTs3L9KzAalqO1VcFN9nUdRAbl6kRwNJFkzcvEjRBuzX6UzX8vkKbsrjRbVgooqLYiHIOStdIkKxcOfmRXr2IFVtp4qLYs6iqIHcvEiPBnLzIkWxGhixSFFMZloqF4LpCSLVgokqLoqFIDcv0qMXfQvcdC2fG+4pjxdVbaeKi2LOGpj3I/zAzmSqJcVDxYVgMvfaTKuiKILcvEjPHqRaMFHFxTkrPWeLorZz8yI9+0+tlGIupqrtVHFRzFkDo+3cvEim4FM8VNy8SOZe4+ZFuuLSb7VcCKYnhlwIpidWnLPSFSuKhTtFbefmRbrOFees9MSLogb2bUxz8yKZm5KbF8mMS79VDYxYpCckM66UC8H0BJFqwUQVF+es9JwtzlnpiRXnrPTEiqq2U8VFMWcNjLZz8yKZwkjxUPGnWMnca3zzIl1x4ZsX6Y4XF4Lpih/FXDwwBW66tlrf1XLzIj1BpKrtVHGxtqfnbPFPpaYkVhQPFTcvUrL5OsukWOByIZiePUi1YKKKi3NWes4WRW3ve7U4PSHh24IEYkVV26niopizBkbb+eZFMhWT4qHi5kUy9xrfvEhXXPjmRbrjxYVguuJHMRcPTIGbrq3GNy9SHi+q2k4VF2t7eg4c37xISawoHipuXqRk8/HNi3QFip/cnqp4cSGYqnCR/Nlybl6kZw/ybcH0xIqqtlPFRfF91sBoO9+8SKYwUjxU3LxI5l7jmxfpigvfvEh3vLgQTFf8KObigSlw07XV+OZFyuNFVdup4mJtT8+B45sXKYkVxUPFzYuUbD6+eZGuQPHNi1TFiwvBVIWLb16kKFwUmzJ88yI9G5CqtlPFRfF9FkUNVArAzYuU6CDFQ8XNi5RsPm5epCtQ3LxIVby4EExVuLh5kaJwUSzcuXmRng1IVdup4qL4PouiBnLzIj0aSLJg4uZFijZgv05nupbPV3BTHi+qBRNVXBQLQc5Z6RIRioU7Ny/SswepajtVXBRzFkUN5OZFejSQmxcpitXAiEWKYjLTUrkQTE8QqRZMVHFRLAS5eZEevehb4KZr+dxwT3m8qGo7VVwUc9bAvB/hB3YmUy0pHiouBJO512ZaFUUR5OZFevYg1YKJKi7OWek5WxS1nZsX6dl/aqUUczFVbaeKi2LOGhht5+ZFMgWf4qHi5kUy9xo3L9IVl36r5UIwPTHkQjA9seKcla5YUSzcKWo7Ny/Sda44Z6UnXhQ1sG9jmpsXCdqUq7Or5z9K7H/C33bev/+8ecNfvOTm0o8TtDwdS6HYlBkYsdCxAWK2wYVgzAEI4J5qwUQVF0Vt5+ZFgAObgKEUczHnrARsLJ9LoKrtVHFRzFkUNZCbFz4FKJZho0eNDo88cf8PConj5dTPwvxeZHBxaUfh6lgWZMYpi4UZXk1YpSiCXAia2ClmbFItmKjioqjt3Lwwc7ZNWeWcZYpZ/XYp5mKq2k4VF8WcRVEDuXmhX3/1WRzLVhcJgfcD2KfH6pcOkQcc5TScpj5PsVpisYiV/kDOKYogxYJJBZUiLqoFE1VcFLWdmxeBUkbsgzlnxR4C3wvgnOWbqtgHcs6KPQS+F0BRA7l54Tv8MQxcu6iyOCPE9RAY7roXQnzn6a0nvsxpOLtiWJIJlxQL3IERCxMbwrJNigUTNy8sb6KI7rgQjEig5emcsywTHsEdxVzMOSvChrA8laq2U8XF2m75gERw9wht52deRGBT59TLFm06vplp3fZwm/JTbr14rE4/MdtisYg5AAHccyEYgKyYh1IscKkWTFRxUdR2dawp4qKo7X0/nYtZl3W4p6jt3HDXsTPs2eCcZY/rqJ4GRtu5eRF1q2iYvzm7ee/7RPNuAE+AxL0Q2E+ZlS353vJNxfM1uEiKCS4EkxKJuddBUQS5EJw77kkZQbVgooqLorZz8yIpauBvHZyz/PGUhFEUczFVbaeKi2LOoqiBfRvT3LxIgIx7TvWLAF4ByD+0mvINLdHaMJwZfrWU8ge7di542ehtyx5IwDJ1LIHFQgeLdmxQFEGKBRN/imXnPOjywoWgLibt2OGcZYdnHV44Z+lg0Y4NirmYqrZTxcXabues6/DCXxvRwaJOG55TvQbAO5VNAbypVC/cVjru4nfu9+jHqL9DCHlyqVbcodNnjLZYLGIkP6BrLgQDEhbjcC4EYyQ/oGsuBAMSFvNwzlkxByCAe85ZAciKeSjnrJgDEMA956wAZMU8lKIGKkq5eRHzxnqYe8+prgQwPtWkEIVSLT/RGfAYz6n+EsDjANzo1gunJGndEdbChWAE8ixPpSiCFAsmtS0o4qJaMFHFRVHb1dmiiIuitvctcC3nTBPuKGo75ywTO8WcTc5Z5rjVbXlgtJ2/NqJ76/i052U3nQjRumWqcYH1pVrh3J6pqnlxIQD1t38IKV5WauR/6NN0kodxIZjk6Dx8bRRFkAvB9Ow/qgUTVVwUtZ2bF+nRC25epCtWFHMxVW2niotizqJYt/PNi6Ro+9pc5flDMvMDCSmExC2lRmHhtLU95j1vHn/qXiN7/aD9dyEvdGvFtUlZf4R1sFhEIM/yVIoiSLFg4k+xLB+MiO64EIxIoOXpnLMsEx7BHeesCORZnkoxF1PVdqq4WNstH/oI7vhrIxHI0zJ1dXb1/AWZx/0cEgcKiO80h5pvWHXj8v+e3rwAcL+XrX4GAkdJ4BtuPX+EgJBaFhGfERaL+LgP6pkLwaCMxTeeC8H4uA/qmQvBoIzFO55zVrz8B/HOOSsIW/GO5ZwVL/9BvHPOCsJWvGMpaqBilJsX8e4rYDxX/YyUeI0A/tbKtF5f3rH8633W1C6YxnPVt0iJD6h/z0CcuLKe/3Dc64/onwvBiARanE5RBCkWTGpLUMRFtWCiiouitquzRREXRW3vW+BazJemXFHUds5ZpnaLGbucs8zwasLqwGg7P/PCxPaZwabnVK4CxBntf5ZisdvI12YY+lDBNOZU7xfA3gJie6meb/8qSYpfXAimJ3gURZALwfTsP6oFE1VcFLWdmxfp0QtuXqQrVhRzMVVtp4qLYs6iWLf31XZuXlgSfM+ZWAHI9R13JbdeWDeL657mRaUqIPIA7pEic2S5dvbPLS3ZhBsWCxOsmrFJUQQpFkz8KZaZ/W/KKheCppg1Y5dzlhleTVjlnGWCVTM2KeZiqtpOFRdru5mzbcIqf23EBKtz2RzPVo+TAh+bGie3uPXiu+eY89Ch8hZXD0UL32nPhDy/XC++dy5/Cf53FosEB2fa0rgQTE+suBBMT6y4EExPrNRKOWelJ16cs9ITK85Z6YkV56z0xIqiBir2uXlhew9etrDyzOaQ+G6H/E+59cIb2n2I2V8PK5g8p/oVAC8DxBfcev5VtjFo9MeFoEYyDZuiKIIUCya1DSjiolowUcVFUdu5eWE4yWg2zzlLM6EGzXHOMkiuZtOcszQTatAcRQ3k5oXBDTOjac+p3AWI5wD4GTLzXu/uePevfazjYYXgmFNdIoBtap4Q4g2lWv6TPmwkcQjFAndgxCKJGyrgmigWTNy8CLgJYh7OhWDMAQjonnNWQMJiHE4xF3POinFDBXRNVdup4mJtD7jBYxzONy9sku9lq5+AwLEAWsiI17g78p/z6f9hh2p1tj5/gfiv+wHM9/m1E59urA9jsbBOeWiHXAiGps76RIoFLtWCiSouitquDjJFXBS1ve+nc9aVWL9DitrODXf9+8SkRc5ZJtnVa3tgtJ0f2Kl34zxkzctVNkKKYvsPGZzm7ihcG8DVIwomL1vZCiGWAvijkK2XlRrLfxvAXlKGciGYlEjMvQ6KIsiF4NxxT8oIqgUTVVwUtZ2bF0lRA3/r4Jzlj6ckjKKYi6lqO1VcFHMWRQ3s25jm5oUBGfdyE2dCys1TpuUat14cDejmEYdqXa56REviq1MmkXcbhU0BbSZhOItFEqLgbw0URZBiwaSiSREX1YKJKi6K2s7NC3+5IimjOGclJRJzr4Nz1twcJWUE56ykRGLudVDUQG5ezB336CM8p/paAHdMWRIfcOv5U0NY7VsIek71WwBeLCHvKNeLrwthN+4pFAvcgRGLuDePBv8UCyZuXmjYGBZNcCFokWwNrjhnaSDRkgmKuZhzlqXNo8ENVW2niou1XcOmt2SCn3lhkujx7ManQQx9U0I+Qf0yyOSD848dvW3ZAyF89m9eZKtnQ2BC2ctAvnplvfjZELbjnMJiESf7wXxzIRiMrzhHUyxwqRZMVHFR1HZ1pinioqjtfT+di1OUNfmmqO3ccNe0OSyZ4ZxliWgNbgZG2/lrIxp2S9fEeK76TSnxbwD+JCVeW24U7gppvm/BNPqW6r4ju3GvsimAjaV6YUVI+3FN40IwLuaD+6UoglwIBt8Hcc2gWjBRxUVR27l5EdfpD+eXc1Y43uKYRTEXU9V2qrgo5iyKGti3Mc3NC02yPZ6t3iwFTlLmJORx5XrxExFMz3iovFx1OyROhRC/ki15RLlR+J8IfmxPZbGwzXh4fxRFkGLBxJ9ihd/jcczkQjAO1sP75JwVnjvbMzln2WY8vD+KuZiqtlPFxdoe/vzanslfGzHB+LgzsU5CXtC2LcRZbi1/ZUQ/Mx6qcWfTKyVan5/ylVni1s5+X0RfNqezWNhkO5ovLgSj8WdzNheCNtmO5osLwWj82Z7NOcs24+H9cc4Kz53tmZyzbDMe3h/nrPDc2Z5JUQMVh9y80L2TvFzldEhxdduuxOVuozDVxIj2mrVg8pzqDwE8H8Btbr3wpmiurM7mQtAq3ZGcURRBigWTCjJFXFQLJqq4KGq7OlsUcVHU9r4FbqQMmIzJFLWdc1Yy9pbfVXDO8stU/OMGRtv5ayMRNtu4s/GVEhn10MwMpGi4jbwTwVzv1FkLprFc5RwhxRVqgmjJl5duKn5Fk1/TZrgQNM2wPvsURZALQX37w7QlqgUTVVwUtZ2bF6ZPuV77nLP08mnSGsVcTFXbqeKimLMoamDfxjQ3L0LK82XZzQc0RfOrAA4SEN9rLRCvLV939j0hzU2fNnvzIlv9JyHw586kdW69UNLk17QZFgvTDOuzT1EEKRZM/CmWvj1vwxIXgjZY1ueDc5Y+Lk1b4pxlmmF99inmYqraThUXa7u+82zaEn9tRBfDnlP5PCBeCeAfkPJVbqP4bV22/VxV9ZzqDQBOBuRPdsrhl65pnPV3jf5NmWKxMMWsfrtcCOrn1JRFLgRNMavfLheC+jk1aZFzlkl29drmnKWXT5PWOGeZZFevbc5Zevk0aY2iBiq+uHmhY9d4TuV6QLx1ypZY5NbzN+uw22NjzoJpXXbT0S3Rul3NkVK+vdwoXq95DSbMzYnLhFPDNgdGLAzzaMM8xYJtvOb7AAAgAElEQVRJ8UYRF9WCiSouitquzhZFXJyzbGQbPT4oajvnLD17w5YVzlm2mI7uZ2C0nb82EnCzjDnVSwRwYWfaeW690H72hOaXr4LJy1Z/DoFnSuCmcr2Q1bwGE+Z84TLh2KDNgRELgxzaMs2FoC2mo/uhWjBRxUVR27l5Ef0c27RAMRdzzrK5g6L5oqrtVHFRzFkUNVCdSr55EUWbxrKVtwkhrlM2JOTmcr14dhR7s8z1dag8p+ICYgyQu1qi9bJVtRXfMbQeXWZ94dLlzJKdgRELS3yadMOFoEl29dqmWjBRxUVR27l5ofdMm7ZGMRdzzjK9a/TZp6rtVHFRzFkUNZCbF1E0amzxpsPRan1GAHsLiE+X6vnXR7E3x1xfh2rdSdWntIbxuylbco1bL44aXJMO075w6XBk0cbAiIVFTk254kLQFLP67VItmKjioqjt3LzQf65NWqSYizlnmdwxem1T1XaquCjmLIoayM2LsDrlnXLlY9FsfhFSPg9C/KopMkdduOOsTtMgrNVZ5/k+VGPZ6s1C4CRIfPcQHPASp+E0jaxIj1HfuPS4s2JlYMTCCptmnXAhaJZfndapFkxUcVHUdm5e6DzR5m1RzMWcs8zvG10eqGo7VVwUcxZFDeTmRViFGs9VPyEljlXzZQavLO8ofDGsLZ/zfB+qsdym44Vs3da2K4Tj1vINnz7iGOYbVxyLC+lzYMQiJD9JmsaFYJKiMftaqBZMVHFR1HZuXqRHL/oWuOlaft/Vcs5KTxCpajtVXBRz1sC8H+EHds4hjONOdYsElrUbF/Z+1SPQofKc6m8APA2QH3TrxbclWOsD4Uowjt6lDYxYpCQesy2TC8H0BJFqwUQVF0Vt5+ZFevSCmxfpihXFXExV26niopizBub9CDcvZhH8cadalsDaqSHyIrdevMRSfgh0qDynMgqI1QDuy4jmEStrK35iaZ1B3QTCFdR4TOMHRixi4lenW4oFk+KHIi6qBRNVXBS1nZsXOtXXvC2KuZiitnPOMn8WdHrgnKWTTbO2KGpg38Y0Ny9m2EjjTsWRELXOP1/n1gvvMLvnHmY9UCF4Sa56yLDELztNlrJbL3oW1xrEVSBcQQzHOHZgxCJGjnW55kJQF5Pm7VAtmKjioqjt3Lwwf851eqCYizln6dwhZm1R1XaquCjmLIoayM0Lv7rlLaweiiF8EsATAXx1pzzgqDUNZ5ff+RrGBT5UnlP9GIDjAPFVt54/UsMaTJgIjMvEIjTbHBix0MxbHOa4EIyD9XA+qRZMVHFR1HZuXoQ7u3HNopiLOWfFtZuC+6Wq7VRxUcxZFDWQmxd+tOjyt13+6D2TI58F8BIA/ytF5uXl2tk/9zNX45jAh8pzNi4EMjepNUgp3lxu5D+qcT26TAXGpcuxQTsDIxYGObRlmgtBW0xH90O1YKKKi6K2c/Mi+jm2aYFiLuacZXMHRfNFVdup4qKYsyhqIDcv/OiS51RuAsTC9liBY9xa4XY/8zSPCXWoPKf6JwAHSCGvKdeKp2tekw5zoXDpcGzQxsCIhUEObZnmQtAW09H9UC2YqOKiqO3cvIh+jm1aoJiLOWfZ3EHRfFHVdqq4KOYsihrIzYu5dMlzKusBsaI9ToplbiO/ba45hv491KEay1Y8IUQJwP8g03ypu2PFrw2tL6zZULjCOrM0b2DEwhKfJt1wIWiSXb22qRZMVHFR1HZuXug906atUczFnLNM7xp99qlqO1VcFHMWRQ3k5sVsGjWWqy4XEhvafQvI95brxfP1aVpgS6EO1Vi2+lwh8OMpb+Ict55v40nQKxSuBK2/31IGRiwSHgc/y+NC0A9LyRhDtWCiiouitnPzIhla4HcVFHMx5yy/0Y9/HFVtp4qLYs6iqIH2mhdLliy5SAixpt0IkHLR1VdfffOSJUsWCiE6z2QI9rdZNGkYwIEA7o6iW2POxAkCUq1tSAAfLtULJ0axp2Fu6EM17kzcLiGPhsTn3EbhPzSsRaeJ0Lh0LkKzrYERC828xWGOC8E4WA/nk2rBRBUXRW3n5kW4sxvXLIq5mHNWXLspuF+q2k4VF8WcRVED7TQvzjjjjCe3Wq0rRkZGlu7evXsf9b8zmcy5rVbragDthgaA1ZlMZomfv42MjCyemJi4bwYdidy8ULcVIPAxARwMgR9PTjZfMfrhFX8LrltaZ4Q+VGuzlVMyQnxIrSYjM69b2Tj7Dq0ri2YsNK5obo3OHhixMMqiHeNcCNrhWYcXqgUTVVwUtZ2bFzpOsj0bFHMx5yx7+yeqJ6raThUXxZxFUQPtNC96T3+3kQFgVP1HNTTUv09OTm4bGhq6vNlsnj/X31TjY8uWLX8w0bwYPWp0eP4T9v+MAF4FyF0t2Tp8VWPF96IqmIb5oQ+VwjTyhP3/DOCxEthcrhfO1rAeXSZC49K1AAN2BkYsDHBn2yQXgrYZD++PasFEFRdFbefmRfjzG8dMirmYc1YcOymcT6raThUXxZxFUQPtNy+WLl26Q0rZGBoa+lr3NkaSmheeU/0AgLerNUmIE8v1/IfDaZb2WZEO1XiueoWUOAfA71pDrZesunH5f2tfYTiDkXCFc2l81sCIhXEmzTvgQtA8x7o8UC2YqOKiqO3cvNB1mu3YoZiLOWfZ2Ts6vFDVdqq4KOYsihpor3mRz+f33blz5ycAbFDPu+j9KknQ5sXu3bvP3759+2w3Lw4C8MugyuNlKxdDiFVqXku2LljVWH5FUBsGx0c6VBdn33voPDH/W21saJ69qr7iKoNrDWI6Eq4gjiyOHRixsMipKVdcCJpiVr9dqgUTVVwUtZ2bF/rPtUmLFHMx5yyTO0avbaraThUXxZxFUQO7zYvdAHZ2j6zQe3anrC1btmyblPKabdu2fV39f9XMmJyc3BHmmRd33333aXfeeeeuGdapnnnxNAC/CoJj1Rsvfcfej9q3/Uscu/fsuvaiW85TtxSS9NoPwN8BNMMu6tJFGz82lMkc2WztufPCm87JhrWjeV5kXJrXo8PcXu0eUc+h0mE0ATYo4lKF4LzO2UoAxdqWQBGXKpiUXvxVG0vJMEQVF0VtVzuGIi6K2q5iRREXRW1XsaKIi6q2U8XF2p6MmsjPKoY6dbu55sXSpUsPB/DpTtJXi/ptRr2JbjaP6PzayL0AjlGNjZ5fIJn1b7MgC/zAznFn4hgJWQewL4D/dOuF1/hhzvKYyB1BL1s9FQLb1bplC68s31T4omUM/dxFxpUADNOXQLnTqZpnD4lFArkPuiT+FCsoY/GNp/ppD1VcFLVd7X6KuDhnxadrQT1zzgrKWHzjqWo7VVys7fGdlaCeH5GzjNy8CLqqCOMDNS8uy1UPaUqo51o8v/08iPnNw1d9cMWfIvg3NTXyobr8bZc/es/kiHpw515SYn25UTjX1GID2I2MK4AvW0O5ELTFdHQ/XAhG59CWBaoFE1VcFLWdmxe2TrsePxRzMecsPXvDhhWq2k4VF8WcRVED1dkd7OaF50x8HJBvUExImTmy3Dj7qzYULYQPLYdqzKluEsBZ6pkgj56HFxc+VJjpJ2dDLDHUFC24Qnk2N2lgxMIchdYscyFojerIjqgWTFRxUdR2bl5EPsZWDVDMxZyzrG6hSM6oajtVXBRzFkUNHOzmhedUrgLEGVONC/n2cqN4fSSZMjtZy6Fal6se0ZLoNmje5dYL7ze77Dmta8E1pxe7AwZGLOzSasQbF4JGaDVilGrBRBUXRW3n5oWRo23MKMVczDnL2HbRbpiqtlPFRTFnUdTAwW1eeE7FBcTYlFTJS9x68SLtsqXXoLZD5WUrX4MQh0PiI26jcILeZQa2pg1XYM/mJgyMWJij0JplLgStUR3ZEdWCiSouitrOzYvIx9iqAYq5mHOW1S0UyRlVbaeKi2LOoqiBg9m88HLVt0Digx1JutGtF06JJE92Jms7VOO56jIpsUV1bZpN8dILb863f0I1ppc2XDGtv5/bgRGLBHEedilcCIZlzv48qgUTVVwUtZ2bF/bPfRSPFHMx56woO8LuXKraThUXxZxFUQMHr3kxtrj676IF9csiBwiJb30bBxzRaDihf37Uog5qO1Sj2fX7j4hh9eDOIQmMleuFVRZxTHelDVeMGKa7HhixSBDnYZfChWBY5uzPo1owUcVFUdu5eWH/3EfxSDEXc86KsiPszqWq7VRxUcxZFDVwsJoXly6+4qmZ1rybBPBSAPfuEXjxe2qFu+1qWWhvWg+V51SvBnA6gB/tlPe8eE1jza7QK4s2USuuaEvRNntgxEIbY/EZ4kIwPu6DeqZaMFHFRVHbuXkR9NTGO55iLuacFe+eCuKdqrZTxUUxZ1HUwMFqXow51YYAFrWVR+AYt1a4PYgKxTxW66G6LFt9VVPgcx1Mp7j1wo0x4dOKKyYM090OjFgkhO8oy+BCMAp7dudSLZio4qKo7dy8sHvmo3qjmIs5Z0XdFfbmU9V2qrgo5iyKGjg4zYuxbOUKIcQ5CnEL8uxV9eJme/qlxZP2QzXmVL4rIF4EgZpbKyzWssrgRrTjCr4E7TMGRiy0M2ffIBeC9jkP65FqwUQVF0Vt5+ZF2NMbzzyKuZhzVjx7KYxXqtpOFRfFnEVRAwejeTHmVAsCqCi0AthYqhdWhFGhmOdoP1Q9vDwohjIvKd149o9jwKgdVwwYprscGLFIANdRl8CFYFQG7c2nWjBRxUVR27l5Ye+86/BEMRdzztKxM+zYoKrtVHFRzFkUNZB+82KdM3GChKxLYB6Aj7v1wvF2NEu7F+2Hau1JG/45Mzz0x3ZTR2J1qVG4WPuq5zaoHdfcLo2PGBixMM6keQdcCJrnWJcHqgUTVVwUtZ2bF7pOsx07FHMx5yw7e0eHF6raThUXxZxFUQNpNy8uy206rCVbqnFxCICf75RDL17TOOvvOhQpBhtGDpWXrVwHId4mhPhWqZZ/CRVcMeDodTkwYhEzzzrccyGog0U7NqgWTFRxGclZdrbarF4o4uKclYCN5XMJnLN8EpWAYVS1nSou1vYEHBqfS3hEzhI+JyZ12DCAA9978tZ79zQnVePiPwBIIXBoqVb4flIX7WNdRg6Vl6u+DhKfVv4zECeurOc/7GMtOocYwaVzgSFscSEYgrSYpnAhGBPxIdxSLZio4qKo7WrbUsTFOSuEIMU0hXNWTMSHcEtV26niYm0PscljmkKreXHUQUct+OE9PzzovGNHS4B8hyJVSmTLjcJNMRGsy62xQ+U5VfWsi+cCuM6tF9qcWXwZw2URw3RXXAjGSH5A11wIBiQsxuFUCyaquChqOzcvYhSAEK4p5mLOWSE2QkxTqGo7VVwUcxZFDVTHmU7zwnMmVkjILFqtg0Umc8CUWMmyWy96MQmXTrfGDpWXrZ4PgcukxN/EvOEXuzec+SudC5/DljFcFjFw8yJGsiO65kIwIoEWp1MtmKjioqjt3LyweOA1uKJYuHPO0rAxLJmgqu1UcVHMWRQ1kE7z4rLcpuObsnUjgL27oiSBr5brhSMtiZRpN8YOlbd4w0FoDf2/dqsHcmW5XrzMNJge+8ZwWcTAzYsYyY7omgvBiARanE61YKKKi6K2c/PC4oHX4Ipi4c45S8PGsGSCqrZTxUUxZ1HUQDrNCy9X2QwpzuwVJCHEDaVa/i2WRMq0G6OHystVd0AiB+DLbr3wCtNguHlhkWF9riiKIBeC+vaHaUtUCyaquIzmLNObbRb7FHFR1Pa+BW6M+0aXa85Zupg0b4eqtlPFxdpu/kzo8kDjayPjTnWtBMoPa15IXFVqFB7W0NDFWgx2jB6qsezGNwmR+Ugbl5THuo3ipyxhNIrLEobpbrgQjIn4EG65EAxBWkxTqBZMVHFR1Ha19Sni4pwVk6iFcMs5KwRpMU2hqu1UcbG2x3RQQril0bwYO3HTs8T85g60xAsgoH5x5C4hcErKf2GkN57GD9W4U/1l+2dlhdjm1vLLQmymMFOM4wqzqIhzuBCMSKDF6VwIWiQ7oiuqBRNVXBS1nZsXEQ+x5ekUczHnLMubKII7qtpOFRfFnEVRA9WRpNG8UEi8N21+RnN48gX/dd+fnvLkvZ90m/vhFb+OIDpJm2r8UHm5iVWQ8lIA/5XJiBev3JH/owUSjOOygIFvXsRAsiaXXAhqItKCGaoFE1VcFLWdmxcWDrpGFxQLd85ZGjeIYVNUtZ0qLoo5i6IG0mpedERI3bo4EMDdhkXJtnnjh2pdduO/tETmpwqYELJQqhUnLIA0jssCBm5exECyJpdcCGoi0oIZqgUTVVwUtZ2bFxYOukYXFAt3zlkaN4hhU1S1nSouijmLogZy88KwcOk0b+VQjTvVWyVwghC4s1QrvFYngBlsWcFlAUevi4ERC8u8mnDHhaAJVs3YpFowUcVFUdu5eWHmbJuySjEXc84ytVv026Wq7VRxUcxZFDWQmxf6tcqYRSuHysttzEJm6gqFlDiq3Ch83hiiKcNWcBnGMN38wIiFZV5NuONC0ASrZmxSLZio4qKo7ZyzzJxtU1Yp5mLOWaZ2i367VLWdKi6KOYuiBnLzQr9WGbNo6VBJ4TkTvwXwFAk5Ua4XC8YQcfPCMLXazVMUQS4EtW8TYwapFkxUcVnKWcb220yGKeKiqO19C1zru0W/Q85Z+jk1ZZGqtlPFxdpu6iTot0vngZ0dbviZFxE3iedMXAzI90iJ34h5w4e6N5z514gmZ5vOYmGQXM2mKRa4XAhq3iQGzVEtmKjioqjtfPPC4AE3YJpzlgFSDZmkmIupajtVXBRzFkUN5JsXhkTYhFlrh+ryk6/81z3NPd9vgxByiVsrvs8EoI5Na7gMYphuemDEwiKnplxRLJgUVxRxUS2YqOKiqO3cvDClxGbsUszFFLWdc5aZ/W/KKucsU8zqt0tRA7l5oX+fGLNotRD0stVPQOBYQHzCreePM4aKn3lhkFrtpimKIBeC2reJMYNUCyaquKzmLGO77pGGKeKiqO19C1yL+8SUK85ZppjVb5eqtlPFxdqu/wyYsshfGzHFrGa7Vg/VuDPxVgl5vcKQkTh8ZaPwDc14uuas4jKEYbpZLgQtEa3BDReCGki0ZIJqwUQVF0VtV1udIi7OWZZETIMbzlkaSLRkgqq2U8XF2m7pYGhww80LDSTaMGH1UI2eun3ByAP3qwd3/hMkLncbhQsMgbSKyxAGbl5YItaAGy4EDZBqyCTVgokqLorazs0LQ4fbkFmKTRnOWYY2iwGzVLWdKi6KOYuiBqqjys0LA4JlwqT1QzXuTKyTkKpp8bPJvfZ50ei1p+00AMw6LgMYuHlhgVRDLrgQNESsAbNUCyaquChqOzcvDBxsgyYpFu6cswxuGM2mqWo7VVwUcxZFDeTmhWahMmnO+qHycptfAtlsf12khdbbVtWXf9AAQOu4DGDg5oUFUg254ELQELEGzFItmKjioqjt3LwwcLANmqRYuHPOMrhhNJumqu1UcVHMWRQ1kJsXmoXKpLlYDpXnVO8E8GohcUupUVhoAGAsuAzg6DU5MGJhmEcb5rkQtMGyHh9UCyaquChqOzcv9JxlW1Yo5mLOWbZ2T3Q/VLWdKi6KOYuiBnLzIro2WbMQy6Eay068Swipfip1j5DisFIj/0PNiGPBpRkD37wwTKhB81wIGiRXs2mqBRNVXBS1nZsXmg+1YXMUC3fOWYY3jUbzVLWdKi6KOYuiBnLzQqNImTYVy6Eaz27dT4pdvwHkflLi4nKjsFoz0FhwacbAzQvDhBo0z4WgQXI1m6ZaMFHFRVHbuXmh+VAbNkexcOecZXjTaDRPVdup4qKYsyhqIDcvNIqUaVOxHSovN7ERUhallD8oN4ov1Aw0NlyacfSaGxixMMihLdNcCNpiOrofqgUTVVwUtZ2bF9HPsU0LFHMx5yybOyiaL6raThUXxZxFUQO5eRFNl6zOju1QjS2q/rvI4AtTaFuL3PrymzUijw2XRgzTTQ2MWBjk0JZpLgRtMR3dD9WCiSouitrOzYvo59imBYq5mHOWzR0UzRdVbaeKi2LOoqiB3LyIpktWZ8d6qDyn+kUArwBwo1svnKIReay4NOLoNTUwYmGIP5tmuRC0yXY0X1QLJqq4KGo7Ny+inWHbsynmYs5ZtndReH9UtZ0qLoo5i6IGcvMivCZZnxnrofJyE2dCys0A/rGnKQ99z83FX2hiIFZcmjDwzQtDRFowy4WgBZI1uaBaMFHFRVHbuXmh6TBbMkOxcOecZWnzaHBDVdup4qKYsyhqIDcvNIiTLROxHqrLT7zqCXvm7f4NgAVCCLdUy49rAh4rLk0YuHlhiEgLZrkQtECyJhdUCyaquChqOzcvNB1mS2YoFu6csyxtHg1uqGo7VVwUcxZFDeTmhQZxsmUi9kM15lS3CGCZBL5RrhcO1wQ8dlyacPSaGRixMMCdbZNcCNpmPLw/qgUTVVwUtZ2bF+HPbxwzKeZizllx7KRwPqlqO1VcFHMWRQ3k5kU4PYplVuyHynOqrwVwh0IvIY8r14uf0MBE7Lg0YOCbFwZItGSSC0FLRGtwQ7VgooqLorZz80LDQbZogmLhzjnL4gaK6IqqtlPFRTFnUdRAbl5EFCab0xNxqDyn+g0AL5GQ28v14js1EJAIXBpw8M0LzSRaMseFoCWiNbihWjBRxUVR27l5oeEgWzRBsXDnnGVxA0V0RVXbqeKimLMoaiA3LyIKk83piThUnjOxApDrAdyT2YMXrbyl8PuIJCQCV0QMfPNCM4EWzXEhaJHsiK6oFkxUcVHUdm5eRDzElqdTLNw5Z1neRBHcUdV2qrgo5iyKGsjNiwiiZHtqIg7VFYs3P3VXq6ke3CmEEMtLtXwlIhGJwBURAzcvNBNo0RwXghbJjuiKasFEFRdFbefmRcRDbHk6xcKdc5blTRTBHVVtp4qLYs6iqIHcvIggSranJuZQednqdgicCogvuPX8qyISkRhcEXH0Th8YsdDIWVymuBCMi/ngfqkWTFRxUdR2bl4EP7dxzqCYi0nmrAtP8F536YfdrwK4P84No9k3VW2niotizqKogdy80CxUJs0l5lCNZ6vHSYGPKbAZyFevrBc/GwF4YnBFwMA3LzSSZ9kUyUIQAEVcVAsmqrgoajs3LywLdER3FAt3ctruZTc/Q6L5/gd23bt9n8c96aaV738XlQYGVW2niotizqKogdy8iJgYbU5P1KHystXvQ+BfAXmlWy+eFYGIROGKgINvXmgiz7IZcoVghz+KuKgWTFRxUdR2bl5YFuiI7igW7qS03ctNZKWU6wRwMIDdAuL2nfMee8roh956X8TYJ2E6VW2niotizqKogdy8SIK6+VxDog7VeG6iJKX0APxR7s78a/nWs+/xiWP6sEThComBb15oIi4GM6QKwR7+KOKiWjBRxUVR27l5EYNIR3BJsXAnpe1jTvWTAnj9QzGWco8cwjvLO4rXR4h7UqZS1XaquCjmLIoayM2LpCicj3Uk6lCpa34QzV+odUuBM8q1wlYfGPoNSRSukBi4eaGJuBjMkCoEuXkRww6K7pILwegc2rTAOcsm29F8USzcSeWsMaf6JQG8vDfMLSGXr6oVoz4MPtrO0TObqrZTxcXarmff27DyCG0XNrwa9DEM4EAAdxv0EYfpxB0qz6neAOBkCXlHuV58XUhSEocrJI7eaRQLpr6dTg1cxW2CVCHIzYu4t1Mo/1wIhqIttkmcs2KjPrBjirmYVM5a61Q2ZyDO7Ins7paQh62qFX8UONrJm0BV26niYm1P3hmaaUXcvEhJrBJ3qMZy1ZOExM2Kv4zAy1bWCl8LwWXicIXAMH0KxYKJmxcaNoZFE6QK3A5vVAsmqrgoarvaihRxcc6yKM4RXZHS9uqx1ZF/7CN+AcindnmRUr693OCvjUTcJyanc84yya5e2wOj7XzzQu/G0WUtkQWT51R+Coh/AXCFWy+cFwJsInGFwNE7ZWDEIiJPSZhOqhDsIZQiLqoFE1VcFLWdmxdJUG3/a6CYi0lp+2h2/f4jGP4JBJ4gpfypEOLZEPiFWys8y3+YEzuSqrZTxUUxZ1HUwL4fpnLzIpk6mMhD5TkTqwE5CiF+NfnA/BeM3rbsgYD0JRJXQAx88yIiYTFOJ1UIcvMixp0U3jUXguG5i2Mm56w4WA/nk2LhTipnrV1ceU2mJT4DoHnfg/cu2vdR+93aDrUQy9xaflu4sCdmFlVtp4qLtT0xR2fOhfDXRuakKBkDEnmo1uYqz89I8cOpXIN3lGqF6wLSlUhcATFw8yIiYTFOJ1UIcvMixp0U3jUXguG5i2Mm56w4WA/nk5sX4XizNmvMmThPQF4upfxGuVF87bhTvV0CR0jIP5TrxadYW4gZR1S1nSou1nYz58CEVW5emGDVgM3EHqrxbPVmKXASID7q1vNvDog9sbgC4ugdTrFgUvgo4uLmRYSNbnkq1YKJKi6K2q62PEVcFLWdc5ZlgQ7jbjw38SEp5SnNVmvLhTctv2Asu+n5QrS+omxJgRXlWmFjGLsJmUNV26niYm1PyMHxsQxuXvggKQlDEnuoPKd6MgD1yyNoyeahqxorvheAsMTiCoBh+lAuBCOQZ3kqNy8sEx7BHdWCiSouitrOzYsIBziGqRRzMamc5WWr6nkXz961e3Lp6lvP3wHg/jGncruAOFoCf3Hr+ccLCBnD3tHhkqq2U8VFMWdR1MC+jWl+5oUOydJvI7GHauvSrfP++rfJn0ngYAlcWq4X3hMAfmJxBcDAzYsIZMU8lVQh2MMlRVxUCyaquChqOzcvYhbsgO4pFu5ktN1bXD0ULXxHxfT+B+9/8dhtq36h/mfv15EBWXbrRS9g3JMynKq2U8VFMWdR1EBuXiRF4XysI9GHaixb8YQQJUD+ZPK5f33+6OhoywcmLgR9kpSQYRRFkEwhOG2PUMRFtWCiiivROSuCplLERVHb+xa4EeKelKlktJi0enUAACAASURBVN1zqu8EcI0Q+EWpVngBgPmqeaGI9pyJmwC5EMCDkw+OPD7Ew+CTEC+q2k4VF2t7Ek6NvzXw10b88RT7qEQfKi9beTGE+FabJSEct5Zv+GQs0bh8YuCbFyGJSsA0MoUgNy8SsJvCLYELwXC8xTWLc1ZczAf3S7EpQyZnebnqBCTOlpA7yvXiqb3Ni0tP2nTg0HDr11MhF5e49fxFwcMf+wyq2k4VF2t77EfG9wK4eeGbqngHJv5QeU71YwCOk0C9XC/kfNKVeFw+cfQOo1gwKXwUcZEpBLl5EeKkJmMKF4LJiIPfVXDO8stU/OM4Z8UfgxlX4GWrX4bAkQDOc+uFTb3NCzXJy1W3Q0I1NTAi93rcOY3T/5JgOP2WRlXbqeJibU/PAePmRUpilfhD5WWrp0JgOyB3ZaT815WN5T/zwW3icfnAMH0IxYKJmxchNkKMUyg2ZagWTFRxUdR2daQp4uKcFaNYB3RNQtunblbInwJygZQ4qtwofG1682I0u37/ETF8T4efK9x64byAXMU9nKq2U8XF2h73ifHvn5sX/rmKdWTiD9Xm7Oa97xNN1bB4kgBWleqFMR+MJR6XDwzcvAhBUkKmkCgE+3BJERfVgokqLorazs2LhAi3z2VQbMqQ0PYxZ+IEAXmrAP7yoBw6cE3jrN3TmxcqxmNOpSog8up/N+W8p1zYePcffMY+CcOoajtVXBRzFkUN7PthKv/aSBIk75FrSMWh8pzKekCsgMR33UbhMB9UpgKXDxy9QwZGLALyksThJApBbl4kcWv5XhMXgr6pSsRAzlmJCIOvRVDMxSRy1niuukZKXASB291a4Rj1zZB+zYv12fWPmhTDD0xFW17p1otn+Yp8MgZR1XaquFjbk3Fu/KyCb174YSkBY1JxqMYXVY6UGfHldpoRmTeWa2er52DM9koFroDxp1gw9e10BuQlicNJFILcvEji1vK9Ji4EfVOViIGcsxIRBl+LoJiLSeQsL1u5DUIcDwjPrefLMzUvVJS93MSlkHLVVP9izzPdxjm/9BX9+AdR1XaquFjb4z8zflfAzQu/TMU8LjWHynOqdwB4LSA+4Nbz7YctzfJKDa4A8adYMHHzIsAGSMBQEgXuNB6pFkxUcVHUdrUlKeLinJUA0fa5hNRr+7o3rduntWDBTwDxZCmwsFwr3DJb86LdwHCqUv23gNhequfVT6ym4UVV26niYm1Pw6maWiM3L1ISq9QcqvFcdZmU2ALgPiFbLyg1lv+Wmxcp2WWzL5NigZv6QnCGkFHERbVgooorNTkroDpTxEVR27nhHnBj2xo+7mx6pUTr8wJCQjYP6tSIs+Ysz6muBDCu1tgS8gWrasUf2VpvBD9UtZ0qLtb2CJvd8lRuXlgmPKy71ByqsbdvepzY2VIP7nyclPLccqO4npsXYcOeqHkUC1yKb/LVpqGIi2rBRBVXanJWQJWliIuitnPzIuDGtjV8PDdRlFJuBPBtt174t47fOXOW51QfBLAAAjW3Vlhsa70R/FDVdqq4WNsjbHbLU7l5YZnwsO5Sdag8p7IZEGdC4CturfBybl6EDXui5lEscOcsmBIVAf+LoYiLasFEFVeqcpb/o8VfGwnAVdxDOWfFHYE+/j2n+gEAbxfA1lK9cIbf5sV4tvpuKXBle7xovdStLf9mAuH1LomqtlPFRTFnUdTAvo1p/rWRZKphqg7VWqfyHxmI/+xQebRbL3xmBlpThcvn1hgYsfDJR5KHUXyTr/imiItqwUQVF0VtV2eLIi7OWUnOUg9fW+q13XOqPwDwAgksLdcLV/ttXqhxnlP9M4B/AvBRt154c8LDRlXbqeJibU/4gepZHt+8SEmsUneovGz1CxD4d0BucevFd3PzIiU7beZlUixwU18IzhAuirioFkxUcaUuZ/lUaIq4KGp730/nfMY4ycNSre1rc5XnZ6T4YZvgJg5zby58N0jzYtyZeKuEvL59+QKtV5Xqy7+Q4GBR1XaquFjbE3yYpi2NmxcpiVXqDtWYUy0IoALgf6TE88qNwv/04Tp1uHzsFy4EfZCUkCGpLgRn4ZAiLqoFE1VcFLWdb14kRLh9LoNiLk61to8t3vQ20WpdB+DXbr1wcE8cfeMad6q/lMAhAD7j1gtH+9wLcQyjqu1UcVHMWRQ1sG9jmr82EofEze0zdYfq0uz6J2fE8E8FsLeQOLPUKFzFzYu5A53gERRF0HfBlOC49FsaRVxUCyaquFKXs3yecYq4KGo737zwuaFtDht3qhsksFwAN5XqhWyY5sVYduJNQsiPqLktiNevquc/bRNDAF9UtZ0qLtb2AJs75qF88yLmAPh1n8pDNZ6rvE9K8S4hcGepVngtNy/8hjuR4ygWuBTf5KvNQxEX1YKJKq5U5iwfyksRF0Vt5+aFj81se4jnVD8H4FUASm69sC5M80LNGXMq3xUQLwLwZbdeeIVtHD79UdV2qrhY231u7AQM4+ZFAoLgZwmpPFRetvJ6CPFJBVBCvKJcz395GthU4pojYFwI+tnRyRhD8U0+Ny+Ssbf8roILQb9MJWMc56xkxMHPKijm4tTmrHWLJ57UauEXgNwLwPQHuQfC1ftQeAlxYrme/7CfDWF5DFVtp4qLtd3yAYngjpsXEcizOTW1h2rcqX5dAi8F5Aa3XjyHmxc2t41WX1wIaqXTqLFAhaDRlegzTrVgooortTlrji1LERdFbVdhpIgrtdo+nq0eJwU+Boh7J3ftOWj0wyv+1nPWAuPynInPA/KVAuI7pXr+xfpSjTZLVLWdKi7Wdm1b37ghbl4Yp1iPg9QeqjGncoGAUNcDf5fZ+eDzVn505f09lKQW1yxhpVgwcSGo5xzbshK4ELS1sAh+qBZMVHFR1Ha1fSni4pwVQZgsT02ttntO5T2AuFgCny3XC6+exltgXF5u40sgM9/o2DnFrRdutByLudxR1XaquFjb59rRyfl3bl4kJxazriS1h8pbuOHpGBr6CYD5kDjNbRSu5eZFSnbdw5dJscANXDClJHIUcVEtmKjiSm3O4psXKVG5uZfJOWtujqyN8JyJWwB5IgQud2uFC6I2L9R8z6l+DMBxkPip2yg8xxoYf46oajtVXBRzFkUN7PthKv/aiD9Rsj0q1YfKcyrXA+KtAD7u1gvHc/PC9vbR4o+iCFJ8k6+CTREX1YKJKq5U56xZFJMiLora3rfA1ZIJ4zWSSm0fPXX7gvn/uP+nQuBAAZkr1Yt1Hc2L8ez6F0gx/ANlS0pxermRvybe8DzMO1Vtp4qLtT1Bh2eOpfDNi5TEKtWHajxXebOUov1ApZbIvHhV7ezvdHhPNa4Z9g4Xgik5VETf5HPzIj37T62UC8F0xYtzVnriRTEXp7J5cemiypFDGdF+YPsegWe8p1a4W0fzonP74gYAJ0PgN26tcFCCtidVbaeKi7U9QYeHmxfpCcZsK039ofKc6vcAvBCQnlsvlrl5kbqNyYVgekKWygJ3DnqpFkxUcaU+Z82wHynioqjtfPMiQflqrVM5KwOxCcD33XpB/cTp9FfonOVl1z8DYvgXbYMSebdRUH6S8KKq7VRxsbYn4dT4W4O9mxdnnHHGk1ut1hUjIyNLJyYm7luyZMlCIcRNnXXWtm3btrj3b1LKRVdfffXN/f42C7ZhAAcCmN7V9UdHckel/lB1H9YE4OeTf/7L80Y/N7qHH36W3A3XZ2UUC9zQBVPCI0cRF9WCiSqu1Ocsbl4kXOXmXh7nrLk5sjJiPFd5n5TiXQDe79YL6r+1NS+UIS83sRVSLhUQf965194Hjl572k4rwGZ3QlXbqeKimLMoaqA6dXaaF0uXLj0cwKellD9asGDBGzrNi6IQ4mvbtm37ulpJPp/fd3JycgeANR09WJ3JZJa0Wq2re/82MjKyWM2fQTO4eZEAxe63hHW5Dc9pyaG72v8mxWK3ka9x8yKhweq/LIoiSPFNvooeRVxUCyaquCgWgupsUcRFUdv7Fripyrj9F5tKbR93qt+WwGFC4sxSo3CV7ubFpdn1Tx4Sw79vl5eQK8v14mUJiDVVbaeKi7U9AYfG5xLsNC+WLVt2dLPZ/H0mk1ndvXmxdOlS1ajItcVGykVDQ0Nf697MUH+bnJzcNjQ0dHmz2Txfzen+LZPJnLtly5Y/cPPCZ4gTNMzLVuoQIiuBm8r1QpYLwQQFZ+6lUCxwU1kIzh0qbl744CgpQ7gQTEok/K2DC1x/PCVhFOesBERhbOHEs8WQVL84B4ihl7q1s76pu3mh7HlO9b0AzpXA38XwP57m3uD+NWb4VLWdKi7W9pgPTAD3dpoXakG9XxvpNCLatywymczvm81mbXh4uDi9UcHNi4dCSeJQjTsVR0KoGxcyI4aet7J21p8A3A+gGWDTJn0oxYJJcU4RFzcvkn6a/m99VAsmqrhI5Kw+x4MiLorazjkrIdruOdWTAdwAiN9NPveeg0ZHR1smmhfrs+v3nxTD90zZFqNuPd+9xR0XE1S1nSou1va4Tkpwv/E0L3q/9tH5ukjfWxb9mhe7d+8+f/v27bPdvFBPG/5lcC4SPYPEoTrqqKMyxzzhxB8B4l+kbK0uN5arBytx8yLRW++hxVEscLl5kY69p1ZJtWCiiotEzuLmRXoEos9KOWclIHxjTmWdgDgPUn7EbRRPmmFJWnJx59lqo+oDsb8/cN+Baz92ofqALK4XVW2niotizqKogd3G9G4ADz3bRpg65b03L3bv3r2Pum0xNDTU/tqI+rqI+jrI9Odb9Hvmxd13333anXfeuWuGdapnXjwNwK9M4YjJ7n4A/k7hhsLoCetWjcx/1Lkt2frRqsbyN1LB1bMv9lJbuvdQxbRndLuliEsVTPM6e1A3X3Hao4hLFUxKB+O+Cqw7rlRxkclZ0wJOERdFbVdho4grddp+yaL1tw5nhl/14O4H115868orZmleRM7Fhz710Ec5Lzut/eHm5O6dldFbL4jz9gVVbaeKi7Vdd3Vjzt5Qp26327yY9msj9wI4Rj24s+eXRWb92yx88AM7zW0WLZbXZje8KCOGvquM/WP3/Rf8+dbfbNyGbaqDRuVFudOpvt6ThKd469orWj7t0bUYjXYo4qL6aQ9VXBQ/xVJHlCIuzlkaxdewqVRp++iJlz9hZN6I+vW/vSHlsW6j+KlZmhfzOzdxI1HoORtXAJn1bSPN5iHuzSvi+jCTqrZTxcXaHunkWZ1s72sjlmBx88IS0VHcjDnVnwngWYB4AJA/bgn5zlW14o+i2EzQXC4EExSMOZaSqkIwAK2kcHnZ9c/YLTNHPvDgfcN7j+x/54W3nP2bAFwkfSgXgkmP0MPXxwVueuJFMRenStvXOhPHZCBVw+Lv84ZGDj7vxmX/a7p5oR544TnVvwHYV0JOlOvFQkxblqq2U8XF2h7TQQnhlpsXIUiLYwqZQzWeq75QSvF5QKorWu2XAD5eqheOj4NYAz4pFkyKJoq4UlUIBtirZHBddsqWZ7aau3e0ZOtFAiIjgbsyAqeUaoXvB+AjyUO5EExydB65NjK5uAcaRW3nnJWAczWenShJIT1IfNFtFF45y5K05qx12Yl3tYR8n/InJZ5XbhTuioEOqtpOFRdrewyHJKRLbl6EJM72NDKH6rLs5te3RPOjcupZA1MviR8cggNe4jScmZ5lYpvvKP64EIzCnt25Wgsmu0uf1RsZXONOda0Eyr1ohcRVpUbhzATxHWUpXAhGYc/+XDK5mJsX9jePBo+p0vZxp1qTgAOIDW49f46t5oXyM+ZUfi8gngzgfW69sEQD90FNUNV2qrhY24Pu8PjGc/MiPu4DeSZzqKZuXuDTAJ7Yw8Dv3XrhqYEYSe5gbl4kNzbTV5aqQjAArWRwjeWqVwqJdz8cu7jRredPCcBHkodyIZjk6DxybWRyMTcv0rXxOqtNjbaPHjU6PP8J+/9cAAdD4K1urfAhm82L//uJ1vb1i39zG8VvW444VW2niou13fIBieCOmxcRyLM5ldShWudUVjcl3i6EeCwA9R/1iqs7rjuO3LzQzag5e6kpBANSQAbXuFN9o4S8CRDqYW7tl5Dye6VG8dCAnCR1OBeCSY1M/3WRysUdiJyz0rMHU6PtXm7jSyAz31DUZmTr2Ssby39ms3mhfHnOxF2AfA6AD7n1wlsth5mqtlPFxdpu+YBEcMfNiwjk2ZxK7lCpXx351T2/mn/gYw78t3nD8zdPkSmvdOvFs2wSa8AXF4IGSDVkMjWFYED8pHB5TuX/AeKglmz9LiMy7RtaEnJ7uV58Z0BekjicC8EkRmXmNZHLxUSfZ6QiSDEXp0bbvWxlKYTYCuAut1543hzH3AiuMWfiBAF561TTu/XvpcbyL1mUG6raThUXa7vFwxHRFTcvIhJoazrFQ6W4a+Maz1XOlFJUp8ic87uRtjgP64diwcSFYNjdEM88I4VgHFDWZTcd3RKt2yHx562f2/LCZUctexeEuLTT7Nzg1ouzfY86jiUH9cmFYFDG4h1PMRdzzop3TwXxnhpt95yJqwB5BoDr3HrhHXE0L5TPMaf6dQG8FJC3uvXiSUHIjjiWqrZTxcXaHnHDW5zOzQuLZEdxRfFQPdS8UL/GPeZUzhMQl3dIWufWC6UohMU4lwvBGMkP6Do1heCg4hpzKlUBkYfE5W6jMA7gL+O5CU9K2dEHMerW82sC8pOk4VwIJikac6+FYi7mnDV33JMyIjU5y8tNfA1SHi6EKJRq+Ym4mhfjzsQxcurnWtXraLde+IylYFLVdqq4WNstHQwNbrh5oYFEGyYoHqqHNS/U//GylVU9n6pe4taLF9kgV7MPLgQ1E2rQXGoKwYAckMC1Prt+/11i+FsSOHhy9+QLRm89/4+qeaG4GHOqmwTQ/oqZFFhRrhU2BuQoKcO5EExKJPytg2Iu5pzlL/ZJGJUKbb8kVz1kWOKXijDRki8v3VT8SlzNi3Zt6VTvAPBaAJ9y64VjLQWSqrZTxcXabulgaHDDzQsNJNowQfFQPaJ5MZVkKhcD4j3tpAe8p1QvdK6I26BZiw8uBLXQaMVIKgrBEEyQwDWeq75dSnxASHyr1Cgc3vmaWbt5MaUVE9cCcuo6ssRpbqNwbQiu4p7ChWDcEQjmn2Iu5pwVbA/EOToV2j6WrS4SAg0Af9wp7zl4TWPNrjibF2PZ6quEwOc6deWbSvXCbRaCSFXbqeJibbdwKDS54OaFJiJNm6F4qPo2L9Qfx5zKOgFxwdR7ErmyXC9eZppgjfa5ENRIpmFTqSgEQ3BAAteYU20IYBEk8m6jcOX05sXq7Oa9R9D8gBCY+h6zlCe5jWL74WwpenEhmKJgdZ/TpL7qmK5lz7pazlnpCWYqtH3cqa6VQBnAx9164Xgf9BrH5TkTtwDyRACfd+uFo3ysKeoQqtpOFRfF91kDo+0i6mmNef4wgAMB3B3zOnS7p3ioZmxeqH/wspWNEKKo/rcQYnmplq/oJtWQvYERC0P82TRrvGCyCabHV+pxjZ+86Xmy2foOgPk75dA+axpnPTC9eaHwrj1pwz9nhoauhcDrphoY4jVuI/+fMfEexi0XgmFYi28OxVzMOSu+/RTUcyq0fTxX/YSUOBaQa9x6cdQHSOO4Ls1WXzok8HW1lhZkblW9WPexrihDqGo7VVys7VF2u925fPPCLt+hvVE8VLM2L9oNDKdyFSDU06ohJM4sNQpXhWbQ3kQuBO1xHdWT8YIp6gJDzk89rrHsxpIQGU9I3FJqFBYCmLFgGsttelYGre1S4kgJ3DcsMv9xQe1s1fhIw4sLwTRE6f/WSDEXc85Kzx5MvLZ7p1z5WOzZ82sA+0qReWO5dvbHfNBrBVfPVw2/6dYLL/WxrihDqGo7VVys7VF2u9253Lywy3dobxQP1ZzNCzVg3Km8X0Kcpv63lOL0ciN/TWgW7UzkQtAOzzq8WCmYdCw0oI3U4/Kc6pcAvFxK8eZyI//R2ZoXipu1uU2HZWRLPfPiBQB+Czn0GrdxVvuBcQl/cSGY8ABNWx7FXMw5Kz17MPHa7mUnXg0h7wTwYGtP85BVt6z4kw96reAaz068QAr5A7UeIfCOUq1wnY+1hR1CVdup4mJtD7vT7c/j5oV9zkN5pHiofDUv1KCxXOVDQopTphoY8u3lRvH6UCzamcSFoB2edXixUjDpWGhAG6nG5TlV9VT4OyTwt3K98NgO9jkLpnFn0yuB1rXq10kA/HB4ZN5rz7/+3X8OyJ3t4XPisr0gTf4GOmdp4tCWGc5ZtpiO7ifx2u451XMBvBcQX3Xr+SN9QraGy8tVJyBxNoAfufWCanabelHVdqq4KOasgdF2fuaFKRmLZpfiofLdvFADPadyEyDU9XEIyFzJ/PcVw0ZsYMQiLEEJmmetYLKMOdW4PKeqnm9TgJQVt1Fc7rd5ocaNZ6vHSSGvBcTjAfmlyb32PXr02tN2WuY/iDsuBIOwFdPY1dnV8x8l9j/hbzvv33/evOEvXnJz6ccxLcWEW85ZJlg1YzPx2u451Q8CeAskNrmNQt4nDdZwednNz4Bo/kKtSwqcUa4VtvpcY9BhVLWdKi6K77MGRtu5eRFUnuyMp3ioAjUvVPG4APvfDCGOF0CzBbGoXM9/2A79gbwMjFgEYiWZg60VTJbhpxZX+/vSzea3IOXTh+TQoRc0zvpekOZFu9GZncih3cDAAkjxMbeRf6Nl/oO440IwCFsxjB09anR45In7f1BIHC+BR0vgd5kMLintKFwdw3JMuOScZYJVMzYTr+2eM/ELQD5DQp5arhc/4JMGq7i6v4YigLsflPc818dPufqE8bBhVLWdKi6K77MGRtu5eRFGoszPoXioAjUv1OB1b1q3T3PBgpsFxNHq+5QSclG5XvyEefoDeRgYsQjESjIHWy2YLFKQWlxjiytvEy1xHQR+4NYKL+zhLFDB5OUqp0OK7pvLD7n1wlst8h/EVSBcQQzHPJZMzhrLVhcJgfcD2KfLqQC+9HR5wFFOw6Hwk6mcs2I+LAHcJ1rb12Y3vygjmt9VeMRQ5vmlG8/2e0PJKq51J1Wf0hrG79rrNPdrdlS1nSouMjmrR08GRtu5eREgi1gcSvFQBW5eqAmjJ7/38SPNeTcD4pUA7gWwyK0XPmMxFnO5GhixmIuIFPy71YLJIh+pxeVlK3UIkZVSnltuFNeHbV6oeWO56nIhsWHKhrzSrRfPshgDv664EPTLVEzj1i6qLBYCHxJCqFi1X0KI7zy99cSXOQ1nV0zL0umWc5ZONs3aSrS2r8tNnNaS8v0Q+KlbKzwnABXWcY071QslcAmAPwn5wHNKjZKqJ3W+qGo7VVwU32cNjLZz80KndOmzRfFQhWpeqEmXZtc/eQhD6iskhwP4H5nBwvKOwhf10R3J0sCIRSSWkjHZesFkCXYqcY1lq88VAt8HMCx3Zx5fvvXse6I0L9TcngIVAhgr1QurLMXArxsuBP0yFdM4z6mOA1jZ614K3F6uFY6JaUm63XLO0s2oOXuJ1vZxZ6IqIfNCiBtKtfxbAtBgHdfYiZsel5nX+oMERoQUbqmRV+dc54uqtlPFRfF91sBoOzcvdEqXPlsUD1Xo5oWa6C3c8HQ5lFFfIXkRgN/LTGtRecfyr+ujPLSlgRGL0AwlZ6L1gskS9FTi8pyqeoOoCsiPu/XC8dO4Cl0wjTmVdQLiAmVPQqws1/OXWYqDHzehcfkxHuMYEjnLy1aWQojOA/3EHyDlYyGwl5Tyv8qN4j/HyK9O15yzdLJp1laitd1zql8B8LI+N+fmYiUWXGNO5TwBcbkA/tYcaj171Y3L/3uuhQb4d6raThUXiZw1bX8OjLZz8yKAMlkcSvFQRWpeqMnrchue05IZ9RWS50CIX2GPXOTeXGh/3zLG18CIRYwc63IdS8Gka/Gz2EklLs+pqttTr8hIZFc2Cjfpal4oO55T2QyIM9sNDLNPmA8aXi4EgzJmabyX25iFzNSVOwGxY6/75al3y/866oB9D/hU+29CnlyqFXdYWo5JN5yzTLKr13ZitX08u/FpUmR+M3VeMq8q1c/+QgDoseAafePWvUYeNanW/HgpcXG5UVgdYM1zDaWq7VRxUXyfNTDazs2LueQonn+neKgiNy+UgbXZDS/KIKO+QvJ0SPxUAgvLjcJd8YSp7XVgxCJGjnW5jqVg0rV4Ss2LdYsrr2m1xGcAeb9bL+7bB1vkgsnLVa+DxNuU7ZaQJ69KxhvPyLgs7KcwLlKdszyn+loBcbtUrS6JT07umTx19Nbz/wzgMZ5TvQ5A+xds3Hoh7TUT56wwuzu+OYnNWeO5ypulFOoX4P578sGRp4/etuyBADTFhmvcqZwlITYBchcyrX9xd6z4dYB1zzaUqrZTxZXqnDXDRhyY9yNpT8TDAA4EcLcm8UmKGYqHSkvzQhkZW7jxcDEk1A2MJ0spfyDQXOg2zvllTMEbGLGIiV+dbmMrmHSC6GMrdbi8bGUjhChKgavKtUL7hsS0V+SCaXW2Pn+B+O8dgDxR2ZaQxyXg14oi4zK8l8KaT23Ouiy36bCWbN0hgf0BfBly6FS3cVY3nzxmdKG3/8jQo9s1hoRcWa4Xk/Q1pDDx4pwVhrV45iRW28ey1TVC4CIJfLpcL7w+ID2x4VINSs+ZuFsABwuIy0r1/MOebxMQR+9wqtpOFVdqc9Yse3RgtJ2bFxGUyuBUiodKW/NCGRp3Nr5Sot3AeDyAb87PDC08d8dZ7Z/CsvwaGLGwzKsJd7EVTCbA9NhMFa7REzY8ZmRk+NuQ8umy2TqifHPfZ9doKZjUrxUtaI7cICHVzy3vFLJ1dKmx/EuG4zGbeS24Ylz/TK5TmbMuz04c3BRSNS4OAfAjSHmq2yh+uwdkG9dYrjohJN6t/k7g9gXnrAQeoBmWlFht95zqR9s3koRY69byFwakNFZcnlN9J4Br1Jr3iOZz31Nb8ZOA6+83nKq2mnlJ3wAAIABJREFUU8WVypw1xz4dGG3n5oUGxTJgguKh0tq8UMbWZjcenVENDCH2UZ+YtYZaCzU/gMlPaAdGLPyQkfAxsRZMBrlJFa5xZ+KtEvJ6AD9z64Vnz8CLtoJJvUHdI+QNAI5QV5xbzdbrVt28/AcG48HNi5jIDeJ2wwkbHjM5MnSHlPg3AL9tQZ66ql787DQb7Vy8Ort6aIF43GT73wQ2ubVCPoivhI3lnJWwgMyynERq++rs5r0fJZq/k8BjIOVJbqN4a0BKY8flOdXvAXihhJgo1/OFgOvn5oUGwmI2QfF91sBoOzcvYj49M7ineKi0Ny+UwbHcxuOFbN/AmC+Az8rh4YXuDWf+1WJYB0YsLHJqylXsBZMhYKnCNeZUawJwhBBuqTbjz9Vpa14ozi8/+cp/3dPc8yEAzxfAz2Sm+XqN33UOElatuII4Njw2dTlr3JlQz7g4GlLeLzJ4W6lW/Egfjh7CNe5UyxJYq8ZMzsN+ox8q3GeYU1PmOWeZYla/3URq+9ji6r+LFtQDOnc1M0PPuDD4rdfYcXlO9WQAqqkNZHCYuyPyw9+pajtVXKnLWT7kZWC0nZsXPnZDDEMoHiojzQtl1HM2LgQy7V8rUN+/3PXgyEkBHx4VJcQDIxZRSErI3NgLJkM8pAbXutzm57Rk80eqXGztaT5p1S0r/jQDJ9oLpvHsxle0kPmgEDhQAt9YIPcce07jnL8YislMZrXjsrz+mdylKmeNO9WaBBwFRgi8o1QrqIdy9ns9DNeYU71XAPtC4iNuo3BCQrgPugzOWUEZi298IrV9PFspSiE2CuAbpXrh8BD0JAKX51S+CIhXAHifWy8sCYGjdwpVbaeKK1U5y+feHBht5+aFzx1heRjFQ2WseaEMj2crp0gh1Cer6nXb5J//ctLo50b3WIjbwIiFBS5Nu0hEwWQAZGpwjTmVCwTEOgFxR6mef90sXBgpmMZzE8dK2f7KyuMk5B27/vzXN1jSiS5UI7gM7KmgJlOTs8ad6hYJLGsDFMi7tcKmWcBOa15U3iEgrm2Pl3ueGeODooPGp3c856wo7Nmdm0ht95zKtYB4ByC2uPV8+1kwAV+JwOVlKydCiFvaUtCSLy/dVPxKQBy9w6lqO1VcqclZAfbkwGg7Ny8C7AqLQykeKkWfUVxjucppQor3T9WkuKlUL2QtxGxgxMICl6ZdJKJgMgAyNbi8bPULEPh3CLzVrRW6zcZ+lBgrmLzsRE4I+QEJjECKhtvItz+Bt/QyhsvS+mdyY1TbdWEbz1U8KUVpqvkgL3QbxfbXQGZ5PQKX51R/DOC5kPiu2ygcpmttFu1wzrJIdkRXidR2z6n+DMCzMhlx+sod+faDLwO+EoPLcyY+Dsg3APKDbr3Y/mntkC+q2k4VVypyVsC9ODDazs2LgDvD0nCKh0pRZxyX51TOAMRV7dpUiBvKtfxbDMdsYMTCMI82zCemYNIMNhW4vOzEqyHknQAecOsFdW5mexktmLxc5XRIcXVnATquDPsNqVFcfhdhYJxxbY+65jFn4gIBuU7ZCfATiY/AtW7xpte0Wq3PKDstyFf3echn1KWans85yzTD+uwnTtvHT970PNlsqa/+oSWbh65qrFAPvgz6SgwuL1t5PYT4ZBuAFK9xG/n/DAqmM56qtlPFlficFWIfDoy2c/MixO6wMIXioVK0WcE1np0oSiE3tuMkcK1bK5xmMGYDIxYGObRlOjEFk2bAqcA17lQ3SGC5EOKaUi1/+hwcGC+YPGdiBSDXd9ZxhVsvnKc5Lv3MGcdlAUM/F1a0PSy2Mae6RADb2u9PgK3leuEMn7b64hpzKrcLCPXzu//r1gv/5NNWUoZxzkpKJOZeR+K0fSxbeZsQ4joh8ItSrfCsuSH0HZEoXGNOpSYgHEDe7NaLi0JioqrtVHElOmeF3IMDo+3cvAi5QwxPo3iorDUvlKPeT9kg5Ta3UZz6jrP+18CIhX7qrFtMVMGkEX3icY1nt+4nxaT6hO4gmcEryzsKX4y7eaH8j2erF0mBNVNrERe59fwlGuPSzxQXgoYJnm5+LFtdJAQanb/fuFPec+qaxppdPpfRv3mxcOLZYkj+RNmQkKeW68UP+LSXhGGcs5IQBX9rSJy2e05lPSBWQMqG2yiG/cpdonCNZauvEgKfa2cBieNLjcLH/YXnYaOoajtVXBTfZw2MtnPzIoRCWZhC8VBZbV4oZ54z8R5AXjxVYGr7Le/p4R8YsbCw7027SFTBpBFs4nF5uepbIPFBAL9064Vn+sBurWDyctXLIHF+u3AVYnmplq/4WF/YIdZwhV1gyHmJzFlrF1dek2mJ29Wv2wjg48NDI6eed+Oy/w2AcUZc487E+yVk+1afWy+kqZbinBVgA8Q8NHHa7jnVLwF4uYBYWarnLwvJTwJxTT2EVOlEqV44PgQuqtpOFVcic1aIfdc7ZWC0PU0Jt19MhwEcCODuiAFP2nSKh8p686LdwMhNXAopV3UCbOJq+MCIRdIOSYj1JK5gCoGh35TE4/Jy1R2QyAFi1K3nOzcdZkVvtWDynMpVgGh/lSAjxDtX1vLbNcVmuhmruAxh6Gc2cTlrbW7DYRk5pBoXjwP+P3tfAiZHVe3/O9WTTNhc4P0VfYooyKYgIgri8hAXlD1LVwcERBDCkq6eBEK6OmiGJV09Ycl0dSIQnoqPJelqdkRFRQIq4nNFAVfEFVCeoCiQSabr/L/qmYmTYWa6lltL3676Pj5g+t5zz++cc3/n9Omquvj2MOGUT9c1r7XClLiuyF6x4xD1/K3V9AI+XbS0SyK0d5Cl0pwVxHrRzk0Ut6848erXKJuGnmiZINj7IRKFy4EzkDXfZRO+14LGyJYa2k0eXS0rt8uKK3E5y2O8TTa8a7g9bV4IiJYQRMi4qWJpXjiLVtTapQwefZ6dDN3KlwT6rGvIQqDN4hKVuIJJkCESjas8t7aXksGjDKYZPcqu59248PcucEdeMBlq9TqAThzRjebpVv5mF3p6HRI5Lq8K+hyfqJx1cbb2xh5ip3GxO4geAfFJ+nrtxz6wTYurrJoXE3CBI3do22e26b+2f6OPNaKekuasqC3uf71EcfuKrHmkQviS864X4hd2LzaK//AJLVG4xjCMa2J/U7e0D3rEJiu3y4orUTnLY6xNNbxruD1tXgiKGMFiZNxUsTUvnIXLas0kcH70i4nbX3/duLVryMKNMRI+JpEFkwCbJRpXRa2dx+BLAb5ftwr/5RJv5AWT01wZUGu3MHCc8+ObwsrhSxsLv+5SX7fDIsflVrGA4xKTs/qPW/WK3pmtOy7eCeAJ2M2P6zctaj3P7uNqi8tQq0MAzQTRWr2eD+vdSj5Un3JKmrNEWjNcWYni9opqXsCA816gb+iW5ryw1u+VKFxjIFbMHdxPySgPOf9PoJOKVt551NHtJSu3y4qrLbe7dXyCxnUNt6fNiwRF3ThVZNxUDrxYcRm52tVgPmPEzlzSrYIhwP1dQxYCbBW3iEQWTAKMkmhchlq7D+D3M9GpJfePY8RSMJkfN1/2r024hQjOr27PsqJ8rLR+YetWYkFXLLgE6T6dmFi5fbxiRta8G4SPAHiRmeaXGvk7AuBvi6uSMxcw4ypnDWUGXr/0Bu1PAdaLYmqas6Kwspg1EsXthlq9BaDZDF5ZsgpLA0BMFK6t+GPshaSg7+pW/hAPGGXldllxteV2D75PytCu4fa0eZGUkNtaDxk3VezNC0cBQ61dC/AnRs19nm5plwcMga4hi4B2SsL0xBZMAY2TWFwr1OoHFNA3nbvqh/Z5Ztv+/n7bJdbYCqaBOebr7Bl0E5gPAvA7hTJHLK2f0zpZQsAVGy4Buie+efHvd6v4+uV0MnyucrGRqz0G5jcB+KpuaR8L2dZBxac5K6gFo5ufGG43P2b2vrADnmBgRxCpej0/doKPH2skBtdE5S+eW31zT4Z+5fydgTNKlnaNS4CycrusuFxxu0vfJ2VY13B72rxISsilzYvIPFFWa+sIPL+1ICOvN7TVARbvGrIIYKOkTE1swRTQQInFteVYPfD1ulU4yQPOWAumgdyqvW3OOC9s2wfAQ8owjlp6i5Bf1GPF5cH+XofGXggaau1KgFsvXSXwwqJVWOMVxCTjXeEqzxs8ihTlztZ8BQf4fL+GAHVdiUhzliszJWJQYri9nF31bqLMAwCaPUxvXtLIPx7AQonBNRkGQ62WAdId7h/66zMH9m/oH3aBVVZulxWXK2534fckDekabk+bF0kKu3/rIuOmctAlBpeh1m4BePZIA4MX6I3CWp+h0DVk4dM+SZqW6IIpgKESiav/4+bLejfjZwB2URTlQ0vXL7zHA8bYC6bRt887vy7uAuC+oRk4pv8G7TkPGCYbGjuugPpPNT1WbjfUWhlg58uGyEcCPeUsI2veD8L7QHhEr2tvDcnOIsSmOUuEFaORkRhuN3K1s8HsNAR/qFvagQHhJwbXZDhad9/14FEAOzBQKFma6QKvrNwuK65Yc5aLePIzpGu4PW1e+AmP8OfIuKk8FYJhm3h51po5i/5yK8BHOGspUE5Zai38oo91u4YsfNgmaVMSXTAFMFYicVWytROY+AYCHi9amnNLvZcrEQWToZofIqDeulUauEO3tGO9gJhkbCJwBcQw2fTYcpaRM5eAsXJUqQHd0ooC8bnGtSK3+gCF7R86axPoo0Urf7dAPUSKSnOWSGuGKysx3G6opvP4xKeY+XOlRuFTAWEnBtdUOAy1+mmALgLwK2XjiwcuvWPpP9tglpXbZcXlmtsDxnqU07uG29PmRZRh5X4tGTdVopoXjjIDp35uB/7n87fyyMv5nOsE3dLWuXdTa2TXkIVHuyRxeOILJp9GSySuslpdR6D5BJSLlrbMI7bEFExGtjobRHUAM+D98ZeJsBODy6M/2g2PJWcZueqnwNR6Jp0IVxbr2tntFPX4uSdchmreCOB4AM/plvZyj2tFNTzNWVFZOvg6ieF2I2f+HIy9AD5LtwqtF9QGuBKDayoM5ZNX70Qb7Z8CeC2Blhat/FiDdKopsnK7rLg8cXuAWI9yatdwe9q8iDKs3K8l46Zy0CcO12XHX/0fm5tDtwJ474h77Hm61Xeze1elzQsPtop7aOILJp8GShyugezgnjYpv3DwMCl7luoLWy9A83AlqmCq5MyTmTF6ZxZ/VrcK53jAMn5oonD5xDDZtMi53VBrcwF23kviXOuG9tn35P7+D7h5Nt0LbE+4KtnBXZiU37fi3tvL/rzoFHRs1xS4QQ2VgPmJ4PaLs4N79ozyuaLQO5euz/8goG0SgasdhrJaPY9AlwL0R2Z+R6mhPT3NHFm5XVZcnri9Xawk5POu4fa0eZGQiJughoybyoGYSFxXZK/8zyHa7DQw3glgM5Myp1Rf+CWXodE1ZOHSHkke1hEFkw8DJg6XoZrnArgMwHd0SxttDHpClriCyciaC0Gotb6YMldKjcLoOxY6G5cn7aceHCm3G9naYSB2HsvocU744M3KiaVbF/5NEJbxYjzjqqjVSxl0niOkaOUVAnEIegURmeasINaLdm4iuL2Sq85npnUg+q1ez+8mwASJwNUOx6UnXbrd8KbeH4zccUL9upW/MG1etLNax3zumds7AFnXcHvavEhmNMq4qRLbvHAUuzhn7tZj4xYQ9gPwPAhz9Lr2NRfh0TVk4cIWSR/SEQWTDyMmDpehmt8auZvJ9y3GiWteOH4x1KoOUHnER1zSrYLh0V+JxOURw2TDI8tZxlzz7cjAaVz8PzB9rwc4PuDJB9PB94yr9YVnqPdfI0LpYt3Kf0aAfUWKSHOWSGuGKysR3F5RqwMMOh/gW3WrMEcA5ETgcoOjolbPYdBqMP5GsA8oNvr+MMU8WbldVlyeud1NvMQ8pmu4PW1exBxpUywv46ZKdPPCUa6cNfchwi0A9iTgGbabc/WbFm1oEyJdQxbJ3CqetOqYgskTKiBRuIz5tUNh870Ahoe23WGH/ms/udEjHmd4Ygum8Sdb+DiSM7G4fPho/JRIcpYxf9WusDNO42IP50V6NjdzyxqLfhJQd6HNC0dYJVcrMPOg8989m4deveTWJX8NUUevotOc5dVi8Y1PBLcbau0+gN9PwLKipY02bwMZJRG43CDo7+9Xeh/d8X8BvIOIKsV6fqo77mTldllxRZKz3MSYwDFdw+1p80Jg1AgUJeOmSnzzwlFw9Fc9p4GxK4CnmJU5pcbC707j264hC4HxHZeojimYPBooUbjK2erlRLSYAKtoaTmPWMaGJ7pgKqvmagJa771g5pNLjcJ1LnEmGpdLDJMNCz1nVbKVl9u07dcIeBeApwnKvKK18P4AOruZ6huXka0+AaLXAPxF3Sqc4maxiMakOSsiQwtYJnZuL2fN/0eEVvPNBn10mZhTdGLH5cU35ezgaUTKfwN4YZjtAz7d6PvlJPNl5XZZcfnmdi+xE/HYruH2tHkRcWS5XE7GTdURzQtHyUty5sEZbt2B8RoAfwDzHL1RaB2BN8nVNWThMnaTPKyjCiYPhkwMroFjBnawZ237CMCvZ/CRJavwZQ84xg9NfMFkqKbzAs+THaWJ+LhivXC7C6yJx+UCQyzNi7JqfpWAw507egiYU7S0O33q6mWa71xczprziNBwFmPGW0oN7VEvC4c4Ns1ZIRpXsOjYud3ImR8Btx7TepY3K28W9G6Z2HF59dOWRyGJq3q90Jc2L7xaMHHjfXN74pD8W6Gu4fa0eZHMKJRxU3VM88JRtJw1/wuEWwjYEcBviGlOsZH/Wdq8SOaGcalVxxVMnYbLUE3nmEjnuMg/6Jb2Bpf6TzasI77kG2rtFoBnO7/I2eCjllkF53GZ6a6OwOXDb6HmrLJaW0fg+S29CCfqde0GHzr6mRIIl6Gazu3mzougv6lb2tiR3H70EDmnawpckUaLSVbsOctQzaXOk1AE3Fu0tMME2SF2XF5xVLLVE5johtYLeInfXqxrD02QISu3y4orELd7jZ+IxncNt6fNi4giyuMyMm6qjmpeOMoa88yPQGndgbEdiB5hkHMKycQjH7uGLDzGcBKHd1zB5NKIicFlqKbTuHAaGJfrltY6ccHn1REF0xXZK7bZiMydROR8MX0CzMdMc5eWY4qOwOXDZ6HlrHLO/CwxzhppXNjn6PW+z/rQz++UQLgq6ur3M+z7nMWZcWipobX+O+YrzVkxO8DD8rFzu6FWbwJoLhGuKNY15xQpEVfsuPyAMFTz6wA+BOa1eqOwYIIMWbldVlyBuN1P/EQwp2u4PW1eRBBNPpaQcVM5Zug4XBXVPJrRamD0gPFjZJpz9PWLfjfOp11DFj7iOGlTOrJgcmHEROAq51bvQWy3ngW2ifddVi887EL3qYZ0TMF06ewrX7V5xuY7R97FQD/P9NjHnn9j4ddTAOsYXB59Fwq3l1VzBQGlVt+CSC/W8xWPegUdHhhXWTVvJeA4Ivy6WNecF43GfaU5K24PuF8/Vm7PZq3MO+ippxj4DwAn6Ja2zr3q046MFZdfDEa2OhtETj0IhfDupXXtwXGyZOV2WXEF5na/cRTivK7h9rR5EWIUBRAt46bqyOaFo/T4Z5fB/D27d9bsZdcveHLUv11DFgHiOSlTO7JgcmG8ROCq5KqLmelyAh4sWtq7Xeg93ZCOKpiM7BW7g2bcAfDezvGddk/z2GXr+v4yCcCOwuXBh8JzVkWtncfgS1uNC/DKolVwbl+P+gqMa/QUq0ccxZmRLTW0m6IGMWG9NGfF7AAPy8fK7ZfMrx2Ysfn7rdglZc9J7jz1AGWrobHi8qu0M89QzTsAHA3gf3RL+0TavAhizVjnBub2WLWffPGu4fa0eZHA6OvEOxRcmrFjycLImR8H4/oRnHQ/b6Y5oy+u6hqycOnjJA/r2IKpjVETgcvImt8B4RAGCiVLMwMGQsd9yR85qYhud15WSqCvz+TNxy5uLH5xgh06DpdLPwrl9oFs7TSb2Hm7Pwi4pmhpZ7jUQ/QwIbiMnFkDYyGAId3SZolW0qO8NGd5NFiMw2Pl9opqns7AWgL9pGjl3y7QDrHiCoLDyFY/CqKvtGQo9AF9fX7DqDxZuV1WXEK4PUgshTC3a7g9bV6EED0CRMq4qRyzdDQuQzVPBfC5Uf9+Q9n44pyldyy1ATQBbBTg9ySJkJEEO7ZgSnrzwnnBLRGcIo63m4FXaDdozwUM5o4smJx3HNiwb6cW19HNupWflzYvvEXCQM6cYzNudmYxcNPuvPN8taE6HBvHJSRnrTh+8NVKU3lqpBnDC4tWYU0cYEbXlJHbHWgy4oo1Z1Vy5meZcRaDv1gSe9xvrLiC7r2yatYJUMHc0BsFNW1eBLVoLPOFcHssmk+9qIwcOCm3p82LhEXeqDoybqqOb144AMpZ8ywijLwwjvHIMA//r83Nn2/XS9Z5N573+2SGky+tZCTBji6YpvFi7Lgqau1SBp8H8K26VZjjK+K2ntSRzYsWR8wbPIoU5VbnPTkE+kLRyjtNz7GrY3G18amQnDWgVj9gg5xjGWcw455NGFb7G4ufERBPfkUIwTWSOwaLRIrRamBw7yuKjQX/8KtUwHkycnvavAgYFJNNN1TTedxpHzDyekNbLXCJ2HNWECzGvFWHQsm0TpYioiOK9bxzJ4as3C4rLmHcHiSWBM/tGm5PmxeCI0eQOBk3lRTNi1YRmjP7iLFqK18TvqLXtSME+T8JYmQkwY4umJLavFieXbP9LLJ/AfB/Mmh2ycrfJiCAO7pgGndkrFPdVvV6vm/UJh2Naxq/Bs5ZK7Jr9lfQvBuEVzHwI1Kacye8HFlAWHkWERjX2IpW1so8Rk89DeCVDF5ZiucdHrJ+yZcVV2w5y5i76k3IZB5zDDvJyyk9b6QJE2LDFVTxsfmGWrsW4E+A+Ut6o+C8A0NWbpcVlzBuFxVTAuTIWLdPyu1p80JAtIQgQsZNJVHz4vI9FJ7xndE3cLfcT8BTyrBy5Pm3LPxRCPEQh0gZSbDjC6YpAiFWXJVcdT4zrQPoz7qVf52gYO34gsnI1s4A8dUj9qCLdSv/GYkL3EA565I5q9+Q6bGdOy72ZODxGZme45asO/ungmIpiJhAuCYuXMmZJzPji62/c+bNeuOc3wRRzudcGbk9bV74DIapphlqbS7AN4Hw+x1f3vvmBWsXbBa4RKw5SwSO8tzBgyijtE4bYcLcUl1zmvYOX8R5p5gIaBNldHwunsIoQrk9DMP7kNk13J42L3xERwRTZNxUUjUviGfcCWDLsXcEajJwiW7l+yOIjyiWkJEEO75gSmLzoqxW1xFoPoNqJSuvCQpOKQqmslo9j0CjJ2bQkh8+fL/5g//7wSsf/+vjk51EIsh0sYjxnbP6P26+rHcznMbFwQA9ywofW1qvfSsWFC9d1Deuqb8Umk5TZl8A63RLOyEGnDJye9q8EBxIRq52CZiXgXG73tCOEyxeilxcVs2rCFgA4Bu6pR2eNi8ER0m44oRze7jqupLeNdyeNi9cxUPkg2TcVNI0LxwgRrZmgTg7MTIYvGanV8xaJPhXisgDMH35WRwm971mbIXgxXOrb+7J0K9amjMfqDcKP/SNYuuJUjQvHEjlrHkhEZy7LpxHSH7btIf/nsn03Kavz18syFZJEOM7ZxlZ88sgfKxlHsZRxYZ2VxIAjergG9dUGMpq9QgCtTAyNw8pNRZ9N2K8XVPgRmzXMJaLjduNXO1eMB8KUL9u5S8UDC42XCJxrDh+cD+lqfzAeUeP3bRPWnZz35fTOy9EWjhUWcK5PVRt3QnvGm5PmxfuAiLqUTJuKqmaF1cfffW2z84a+sQwbz4ArDyX6ckcAMahI1/i8ADBXlps9H076sARuJ6MJChFwTSJj2PDZai1RQBfAeD7uqW9S2D8SdO8cGyyIle9TWE6dot9mIdBSl638lcJtFmconzlrHKudgMxj9x9QDhRr2s3xAlikrV94WqHwVBN5wV/HwXwbd3S3tduvODPZeR2x0Qy4oqF2/uPW/WK3pmZZ1vbMpyGYiy4BO+jlriKaq5ioA+gn//j+Wcv2753x3suuGWhTC9vlyoXj4uBULg9jBjzIFNGDpyU29PmhYeoiHCojJtKqubFuFjYQhaGalYALB397EUiXlqsF2oRxo3IpWQkQWkKpgmOjg2XodYeAPjdBFpStPKXCQxAqQomI1ddA6azJ9jnV2A6S2/kvynQbnGJ8pyzKqq5moFzWgqLP81AlB0843Kz8Pjn5Qk4pmhpzmOIUV0ycnvavBAYPSvU6gcUkMNLz9kZe49l6/pEP+YWW84SaKaWqIHjBz9sNxWnGZkZoTI8qhBOKNa1h0SvFZM8qXJx2ryIKYqCLfuSnJU2L4IZNKzZoRRMYSnrQa6MuLbaVKOnDKwE0HpxIYG/kOndlF9y3ZLnPdgpCUNlLHClKZiS0LyoqIPvZyj3tQo2xqtKDc05SUHUJVXBVFHNFQyUpjDOZoDvIKI7ZtrDX1oc79Ggfv3niduNbPUSEC0bWYw/o1uFpD5C4wmXF+MZqnkNgE8B+INuaW/wMjfgWBm5PW1eBAyK8dMruepiZrocoPt1K/9fAkWPiZImF0/G7cS4stjQJjarQzBjJCKlysVp8yKSmBG9SNq8EG3RkOSFVjCFpK9bsTLiesmmGsit2dvmpvOSviNHGhj0EyZeqte1r7k1VALGyVjgSlMwJaF5YeTMlWAsAXCHbmn/fiRCTPBKVTCVZ6/eg2Y218OmfUHocU5mYfAPCdgfwC4TTPZgq5mRydxRXLfwETHmDF2Ka243VPNcAKN36fAq3SosDl07/wu4xuV1iZU5c7cmY+y0kdN0S/u8Vxk+x8vI7WnzwmcwTDbNyFYtEGUZXCtZBVEvYR6/lDS5uJwzP0uMs7ayI/P39EbhYIEuiVOUVLk4bV7EGUq+106bF75NF+3E0AqmaGG8ZDUZcU1ZCG6bHX1+AAAgAElEQVR5W/e/zVDULW0gZh+4XV7GAleaginu5sWlJ1263fBQ768BvAZM8/VGvu42sFyOk65gMo5ZszvP2PTWv298bqdXznjZPfpti37n2GIgu/rDrPBhzPYHAXrn1vahPxL4Dibc8fjLe+9dK/a4QpeucDXMFbcbqnkqgM+1JDKu1RvaJ11Jj2+QK1x+1TPUaj9AywnEM3nzdosbi1/0K8vDPBm5PW1eeAiAdkMNtfYXgF9FhE8U69r/tBvv43NpcnFFNY9m4EYA20/gbkO38lPdbefDZLFNkS4Xj1oyVG6PyVtdw+3pYyMxRVibZWXcVA5kGXFNSxZGrpZlmy8lwshtwYT6rKHmmYtuW/T3ZIbeFq1kJEFpCqa4mxdGtpYD8XoAT+mW9poQYlnWgmlaXCvmDu5HPcphxDgMaP3j7MOxi8G4Q1Hodrab9xQbfX8Iwe5+RbbldiNbnQ2iW0ZoELdt3OeZuf39/bbfBSOa1xZXED1GX4z4BIBtAETV3JaR29PmRZBAHDe3kjPfxoyfOH9ixltKDe1RQaLHi5EqF5fnrlpMSmaezfZ2GUXZjoHdRsDyzcQvnlZsFP8Rgg2jEilrLg6V26NyzoR1uobb0+ZFTBGWNi+SaXgfWrUli4uztTf2gFeBMHprPf2KgaUlK3+bj/WimtIWV1SKCFxHqoJpnF0ix2XkzPVg5AC+SrcKW98yK8ZhshZMrnE5d7c0N808GkytRsa/C+LRspjxAyK+gxX+Wml93/fEmN23lGkLQWN+7VDY/FUATqzeN2tT87gOaOA6xgi9wDVytbPBvMZZbKaS2eXc9ef80bcX3E2UkdvT5oU737cdZcw3T4GNLwD4mW5p+7Wd4G9A5DnLn5ruZ2X3yc78/tOP7Pi7px99qqyaq2nsZcSEnzaJTrtgfd45UrUTL9c5q8PAhc7tMdija7g9bV7EEF0ulpRxU0VSCLqwreghrsminDMvJMZnxhQgwkXFurZctEKC5LnGJWi9KMRIVzCNGi1SXEb2it1BPc4jI2BWDik1Fn43BOfJWjD5xjXygtTMhwB2mhnvmWDzJxm4A6CvbrNpeEMMjYEpc9boL7lO42JnOIX8ZuWYDjpKMJJcbKims592J2CwaGmLQthP40XKyO1p80JQ0Gz54k24Tq9rJwsSO1FMpDkrJAwTxW7F7ZVcLc/M5uigjTbzacsaBefxkk67fOeshAONhNsjtkHXcHvavIg4slwuJ+Om6vrmhWOAcs6cozBWbvkVlflLQ8ObTuu/dclfXcZGVMNkJEEZCyYnHiLFVc6ZfcRYRaAfFa38O0IKSFkLJiG4VsxZ9Rr0KHPIuSuDcBiN3CHw74vpSwT+MimZDUvr5/w8JB+NFztpzqpkB3dhynwV4L0B+iMxjiw28j+LQB9RS0SSiytqVWVQ670xGVLecX594Y9EAZhEjozcnjYvBAWMoZrO/nwrYC/Wrb5VgsR2XfPCAbxCHTxcAX0OoP8cMQD161b+wpBsGpZYITkrLOUCyI2E2wPo52dq13B72rzwEx7hz5FxUzlWkxGXZ7JYdcqqVww9n/kcE+aMhBL/GUTOaSQ3hB9arlfwjMu15PgGRvolP0KYkeIysrUHQXwQmC/QG4UVIeGUtWAKBVclax7JxEeA6DAw9hrvEwb/hKDcCcaGH+H++xqNRjMEn72E2weO+dwOvM3zX2XGIQD+RbCPLFp994ewdpgiI8tZRta8F4RDAbpZt/LzQgQlI7enzQsBAXPJ/DWvz9jN1rt0WMH7S+u1bwkQO5mISHNWSBgmip2U2435q3aFnXFeUuzcMQcmunHTCzNP779zwQsR6RV0mVByVlClBMyPjNsF6OpWRNdwe9q8cBsS0Y6TcVOlzYsJMVTOmp8hwvgu/OW6pZ0XbahNuZqMJChjweQ4MDJc5fnm+8hG6wtok2e87oLGWX8OKV5lLZhCx3VxdnDPHsqoYHbuyjh0gn+eZuI7FOYNNKxsWHqL9idB/ntJzjLU6l0AHeHIJ+LjivXC7YLWilJMZLl4xfzqBxWbvuGAs0EfXWbl7w4JqIzcnjYvBATLQLZ2jE3s7NM/9fLwHiGefhNZzhJgFrcipuX28UeqMuMHbNunLbu576duhcc4LvScFRO2yLg9Qnxdw+1p8yLCqPKwlIybKm1eTBIA5ezgMUTKpQD2GP34m00ePvmCxuKwvhS6DUMZSVDGgina5oVavZRAToPtLt3SjnIbTD7GyVowRYqrv79f6X10xxyBjmHwBwH8vwm++CoY34Rib9Drfd/34aexKVvlLEM1rwfw8daHjE/qDe3aALLjnBppLh5nt+/rlvaukIDLyO1p80JAsIwd3QumL+mN/NECRE4lQsZc3JbbK7lagZkHR2gRzxHoVN3K3xyinUWIbotLxCIxyIiU2yPC1zXcnjYvIoooj8vIuKnS5sU0QVBRzToD6uiQZ0dOI9Gu8Rg3IofLSIIyFkyRNS/6j+7ftnebHX8L4NXMfHKpUbhOZMBNkCVrwRQrroH5tQPZRo7BhwPYd4LNfwbwN5iVDZtm8ob+G7TnPPh3S84ycmYNjIUjc0N9bt6Der6HRpqLxx9TacM+aZnV5zSBRF8ycnvavBAQJYZq3jN6stElJUv7tACRafNiggWMbPWjIOc9GHjtyEdc0q2CEaKtg4qONWcFVX6a+ZFye4g4xovuGm5PmxcRRZTHZWTcVI4JZMQljCwqqlliYMs7BJhwZamune0xdkQNF4ZLlEIC5KTNiwBGHPdSwad1S3tVAFFupspaMCUGVyV79cttZWi+wjSXR04wyYxzzLMMulsh3kC2vWFpo++XbZzW4nZDrS4HqPWlJ+GnKbmJwVhylpE1V4KwBMBTQ/s885/9/f22W2VdjpOR29PmhUvnTzXMOZp5eKjXaVgqDJod8lHuMuZi19y+Mmfu1rTx31se6yNcu9HeecGFDXVTQDeGMd01rjAWD1Fm+n0kROMKFv2SnJU2LwRbWJA4GTdVLIWgIH9MJ0ZoITj6ToGrAOzT+gIAPMjKjOP19Wf9LgIs45cQiiti3adaTsaCycEaCS4jW7VAlCXgmqKlnRGyT2UtmBKLy8jWDoOCHBhHAjz6dvwtXr4P4A1QlA36+vx9I3c9j1wrs2v2/+XffjFz11e+8b96Mj0rnb8xqFay8lrIMRKF+Mhz8cAc83XcQ39gMDFhUamutW4zF3jJyO2OeWTEFQm3O8arZNe8l6npvKDzeWUYewl8H85koRsZLoH7pp0oz9xeVs2rCFjQEsx4gIHTSw3t0XYLRfy5Z1wR6+d3uci53a+iHubJyIGTcnvavPAQFREOlXFTOeaTEVcoZGGopnMe+PEjMcebCFhctAprIozBUHBFqH+3FEwOztALwYtz5m49jN84i2UYh57f0JwvsGFeshZMHYHLOXWgx7adx0vmA5h4HO6vQLTBtu37ehQ6oAmaTcyvBOD84/DV9bpVOCnM4IhQdiw5q6zWzifwgIPTztg7L1vX9xeBmGXk9kkLXIE2i0tU6Nw+BqysmhoBVQDf0S3tvSEDjgxXyDjGi/fF7YZaWwTwFaPc+X/OezCKlnZnhHq3W8oXrnZCE/B5LNweMu6u4fa0eRFyJPkUL+OmckwhI67QyMJQzaXODyLjYuh/dEv7hM+Y8jotNFxeFRE4XsaCyTFP6Lgq2VqBqfWisYd0S9tfoE+mEiVrwdSRuCq56rE2Yz6BjgMwa4vT2LnJwrlBbOyiv+pW/tURxEdUS8SSs/pP+cKs3uf/+WsQXsdAuWRpywQClpHb0+ZFwAAxsuZ6EHIErCla2ug7awIKnXp66DkrNM2nFuyb28vq6iMItvMejJ1HxZ+nW9rlMWCYbEnfuBKi/1RqxMLtIduka7g9bV6EHEk+xcu4qdLmhY9gqGRr+zLxDeNervczJmVeqb7wVz7EeZkiIwnKWDBF0rwwVPN/AbwT4At1q9DvJZB8jpW1YOp4XJW5V7yFM5kcgFMB2vrxEsIju9k7H6Am89ltP6EYWy42VPNUAM4XGtjE+y6rFx72A2CSOTJye9q8CBgchmo+Ofrl+TTd0j4fUFy76TLm4kDcXs6t3oPYXgvgv1rGY1479JZnzwrhnTftfDPx80C4vC4W4fjYuD1EjF3D7WnzIsQoCiBaxk2VNi8CBIShVq8D6MQxESE9Cz1eQxlJUMaCKfTmRSU7+F4mxXkWGmg2d9NvXuScOBL2JWvBJA2u0ZMx7nZOn9kSDIy79EaoR+iGHXcT5ceaiyuq+V0GDmbgmpK498zIyO1p8yLAzihnzX2I8IgjoifT87Yl687+aQBxbqbKmIsDc3s2a2XeTk9dScDpjhEJuFfp4QXn31j4tRujhjQmMK6Q9AoqNlZuD6r8FPO7htvT5kVIERRQrIybKm1eBAwKI1c7G8yrR3Ja6415N5UsLRtQ7FTTZSRBGQum0JsXhmpeBuBcAF/VLe1jIcXbRLGyFkxS4RpQq8ubjJMB7gUrT3KGPynwDoGIQm3aZWLNxc7jOsx0W0tDhT6gr89vEGAUGbk9bV4ECIyKOngiQ3GOvn5Ut7S3BBDldqqMuVgYtxuq6eRbJ+865d6fiXB6sZ7/ilvjCh4nDJdgvYKKi5XbgyqfNi9CsmBEYnsAvAHAYxGtF9UyMm6qtHkhIHoumX/56zM843Yw3j7awHhMySjHFtctbP1qIvCSscCVsWByXB4aLufZ+1kv/Ov3DH6VotCnlq7Pt25jj+CStWCSDteK7Kr9f/u3387MfHPox2uxdnMEsRHlErHnYkOt3gTQXDB/SW8UjhYAXkZud8wiI67QuH18HJXVqkmgPBHdWKznPy4gxtqJiARXOyUEfy6U2yuqeTQD/w2gdSy5TawtqxdqgnV2I04oLjcLRjQmdm4PAaeMHDgpt4d258WZZ575n7ZtX97b23tGrVZ77vTTT59LRDe1vnAxz7vmmmtudvu3aRycNi9CiP4QRaZkIci4Rs78AhinjIlj8NKSVWgdUyjokpEEZSyYHHeHhsvI1bJgtgh4ZuNfn3l1/4b+YUHx1U6MrAWTrLhk5HYnRmPHVVZr7yHwt1sbhkjV6/lGu83T5nMZuT1tXgQICiNnPgTGfmCcrze0SwOIcjs1tJzlVoEQxgnn9tbjPAquAuN9re9O8RxBLRxXCLb3IzJ2bvejdMrtIxYIpXlxxhlnHATgbmZ+eNasWUc4Cw0NDa0HcOGo4ZcrinK6bdvXtPtbb2/vfKf5MYXD0uZFCNEfosiULAQat5KtnsBE1wKYMbqdv6xb+SMFLSFjgStjwRRu82LsV1/g87qlnSYottyIkbVgkhWXjNyeiOaFo0Q5a36WCGcJOu1HRm5PmxduWHWSMSuza3ZuUtN5WScU8GFLrcK9PkV5mSZjLg6F25dnl8+cRTutAfCpkQYG7p7BdNaSRv5xLwYPMDYUXAH0ETVVxpzVNdweSvNiwYIFH242m39SFGW5c+fF5s2bdxi7C2O0kbE2k8lc2mw2lzifT/c3RVHOveqqq/6cNi9E7ddY5aRkIdj8y7Nrtu9F814iHDgq+kk0caR+s/bjgEvJSIIyFkyhNS+MuavehExm5JE8wuF6XftawJjyMl3WgklWXDJye3KaF3Nre1GGfz6yF+kcvZ7/rJfNNGGsjNyeNi98BkRZrR5BoLsAPKlsv92eSz9/2j99ivIyTcZcHCq3G1lzCQitu2sZeJzZXrCs0fd1L0b3OTZUXD51EjFNxpzVNdweSvPCiarxj42kzQvP+0zGTZWYQtCzN6afkAiyMNTqlQCduUVV4gv0emFFAKyJwBVA/8mmylgwhda8qGSrBSYaBPCwbmn7CvZFO3GyFkyy4kpzVruIDvi5odYuAvjTAJ6dtan5pkW3Lfq7T5EycnvavPAZDBXVvICBi8H4it7QWndKR3DJmItD53YjW50NwlqA/mPER3SWbuWvCtlfoeMKWf+pxMuYs7qG2xPfvHj22Wf1RqPxxBTRlz42EtOu97lsShY+DedmWv+cgcN7e7apA5jljLfB9y+zCh9xM3eSMTKSoIwFU2jNi7JqPkDAAc3mcOWCmxf3+4wjv9NkLZhkxSUjtzuxmxhcZx626D922emNDxFhp2F788Wfvulcv81pGbk9bV74ZNpydvDLRMphw83hSz9982KnORbFJWMujoTbi0de9NaXbfuyGpHybsdRTbs5eMFNi4ohOi0SXCHqnzYvYjCu4CWdnPUCgI1jciNpXjiL+X3nxWOPPfbJe+655/lpmhe7APitYEPFLe7lAP7l8FLcigheX0ZciSsEy9nBbxIp73R8x8Bzzzz312Mv++olP/Doy8Th8qj/ZMNlLJhCaV6cd2T/wTttt2PrltQ//eOP71hz96W/EmB/LyKcgsnhi2e9TOqAsbLikpHbnXBKFK4LZw+cNXPGNq1bx594+nf71+69ws9JazJye9q88EF+b3ndu2eeeMjxfwHQ88+N/zypfMeykWN5w79kzMWRcfv7dn/fNh952+zLezI9JzmuarL95d88/Ztzr92w+k8huC4yXCHoPp3IRHG7IOyycrvzg6zznTja5sWE00b+AeDwtWvXfm/caSPT/m0ap6Z3XgiK+IjEJOZXLIF4E0kW5WzVIKIt3XhmXFRqaMs94E4kLg/6p82LAMYy1OoVAC1i8NdL/u/eCaABZP21R1ZcMnK7E79Jw0WGajrvM3obCKv1upb3sclk5Pa0eeEjEC7JmQdnGN9tfSlQmnvr6xf9zocYP1NkbV44fPGMH4P4mVPO1opEbIzM5V9CUc7U1+c3+JE1zZw0Zwk2aIjiuobbQ7vzIkTnjBedNi8iMrSgZZJWCIqAlViyKGdXv5vIdl6yuP0o0O/rlvYul6ATi8ul/mnzwqehzLzZ+/xf4PyC8x8g+xy93hfk5YA+tUibF34NF9M8Gbk9ic0LGDnz42Bc7yhHNr+neFPhAY8+l5Hb0+aFxyBwhley5llMcPj9Qd3SWo8hRHSlzQtBhh7ImvOahKsJ2LH1tDDxAr1e+G9B4h0xafNCoDFDFtU13J42L0KOJJ/i00LQp+FimJZ4sjBU89sA3jNqm2Fi+wPFRp/zt+muxOPy4WsZCybHDEJxlbPmPCI0APrH0CtmvrZ/7QLnWcOoL1kLJllxpTkrwh1iqLW7AD4ChLpe1+Z7XFpGbk+bFx6DoNW8yNVuYOYTALpKt/LOUbxRXUJzVlRKt1knNm5fmV2zf5OaThNqrAE1oFuaqPdgxIYrZL/KmLO6htvT5kXIu8OneBk3lWMKGXF1BFlU1Nr5DB74dzySoVv50jTx2RG4PO4vGQsm4c0LQ63eAtBsgL6oW/lTPNpY1HBZCyZZccnI7YnNWUa2+lEQfcVRUGE6dmkjf4eHjScjt6fNCw8BMDbUUM0/A3gtE84s1bWrfYjwO0XGXBwrtw8cM7CDvc02JhijOZtvtoft/LJbFj3p10mj82LFFVD36abLmLO6htvT5kWIOyOAaBk3VWILwQB+6qiCaSC3am+bM87zrc6LipzrId3S9p8Cv4wkKGPBJLR5cXG29sYe4tYLkJmUo0v1hV8KuD/8Tpe1YJIVV5qz/Ea6z3lGzvwfMJwX9n1Tt7QPehAjI7d3VC724KvQclY5t3oPYvuXLV2YD9QbhR960Cvo0NBwBVUswPxEcLuRqy0D8yUtHISfkp05p9g4p92dttPBTgSuAH6ZaqqMOatruD1tXoSwIwSIlHFTpc0LAYEhQoShms4X0iPHZNngw5ZZhXsnyJaRBGUsmIQ2L8o5s48Yq8D4hd7Q9hYRbz5lyFowyYorzVk+A93vtIH5tQNtm78/8t2TPlVq5D/nUpaM3J42L1w6f2yYka3lQLwewC91S9vL4/Sgw2XMxYnhdse3DL6KqHW380YwztIb2rU+nZYYXD71T5sXgg0Xg7iX5Ky0eRGDF1wsmRaCLoyUkCEdWQga2eoZINpymyiBLita+SXjbNqRuNrEhIwFk9DmRUU1f8jAAUDbx4rC3n6yFkyy4kpzVtg7YhL5Y6cCEejnG1+ceWD/na7eTyMjt6fNC4/xZ2SrgyAq+HxvisfVXjJcxlycKG6/ZG7twIxirwbRQY71CbikaGmf9uG4ROHyoX/avBBotJhEpc2LmAzvddm0EPRqsfjGd2whuDK7ZudhGn6EQM5bqp3f736uW4V9Rk3ZsbimCQUZCyZhzYvKvOohrNB3HIE9mZ63LVl39k/j21bSvuE8LQRjDCofSyc6Fxvzr9wV9uafOSdKMZNeauQrLjDKyO1p88KF48cPqai1HzN4f4BLulUYPW7ToxD/w2XMxYnj9v7jVr2itzfjvAfDebwMDFoPZq3U0J724LrE4fKg+3RDE83tPjF2Dbend174jJCQp8m4qRyTyYir48nCUKvXAXTiWEwz4VtgfhkzfgsFn1lWLzwccrxHJV7GgklY88LIVQfBVPDxDH0Y/pO1YJIVl4zc3hE5y8hWl4HIecb9eWJ7n2Kj7w9tNmTH56wp8MmIK5Sc1X/8Zf/R25w58gXWxuH6TZpzpHqUVyi4ogQwyVqJ5fZKzvwMMy5sNTAYP8goyC+taw+6tFdicbnUf6phMuYsGTnQ8V9650XAYI9quoybqiMKQR8OloIsVqhVVQHVJ+In4Edv4p3frTbUTT5sk7QpMhZMQpoXy7PWzF566knnrHibWFtWL9Ridp6sBZOsuNKcFdOGaZ0yMGsb590XezLjilJDOzdtXsTkDPHLhpKzBrKDH7ZJ+RoYfx3C8N79jcXPiFd9Womh4IoYw8TlEs3tRs78OJjWAPxyBp5j2Ocss/qud2GzRONyoX/avAhgpIRMTZsXCXFEOzXSQrCdhZLzuRTNC8ecK3LVtypMP3aeGvi3eemJzc3mnM/c3Pe95JjctyYyFkxCmheGOjgXUG4C8C/09Oyi33j2s76tLGairAWTrLjSnCUm7n1JqeTMBcy4qjW5/ckR0uSsCcaSEVcoOausmiUCVoDxNb2hHe4r6IJNCgVXMJUCz048t5fnrz6I7GYNoHeOoKV+3cq37siY5ko8Lp+ekzFnyciBjnvT5oXPII96moybyrGhjLikIQsje8XuQObLIHrzWMAT7P/bNIwjPnNLX+ut9h1+yVgwCWleVFTzVgaOA/h63Sq0no+N+ZK1YJIVl4zc3lE5y1Br9wH8fgD/o1vaJ6bZv9LkrLR54Y+ljax5NwgfIdDKopVf6k9KoFky5uKO4Pbyyat3UobYZOYTRjzI18/aZOcX3bbo71N4tCNw+YhGGXNW13B7+s4LHxEfwRQZN1VHFYIefCwVWQzkqpewrZzOxK8as4FuaZ3OE2NQZCyYAjcvLjth9Rs2D9u/GzGSPU+3+m72EP9hDZW1YJIVV5qzwtoJLuWWs+Y8IjRGvo/wx/RG4atTTJUqZ43DKCMu4Tmrv79f6X10xxcBzCRSji/WFzrHpUZ9CccVNYBJ1usobjfU6kUAjZ0+8t1mk7QLbs7/oNNxeYgDGXOWjBzouDS988JDYMc5VMZNlTYv4owoD2sb2eo7/jX0wl7bz9pu7HnIH+qWdqAHEUkdKmPBFLh5Uc5WFxPR5WD8Wm9oeyTEeR1VCHqwmay40pzlIQjCGmqotVsAng3GV/SGdkTavAjL0pHJFZ6znPwOIudL6ubhJr/l0zcXfh0Zmn8vJBxXDBgmLtlx3F7JmSczYzWAHQD+P7CyUG/kJ777rONwuYwFGXNW2rxw6fy4hznP5r8BwGNxKyJ4fRk3Vdq8EBwkIYvbTj/6ogNfts0rNoyuU9QtbSDkNcMWL2PBFLh5UVGrP2bQ/jHeQjyZ32UtmGTFleassNnLhXxjfu1Q2HyvM5SZTy41CtdNMq1rClwXJkv6EOE5y8hVPwWmawB8X7e0d8VkAOG4YsIxftmO5PbK/Oohtk01Ag5ogWG+QG8UVowD1pG4XMSDjDmra7i9028HT5sXLnZogoakZJEgZ7RRpUWCRs68CIwlztgMYffz61onNwplLJgCNS/K2VXvJso80IoFst+l1xPzbhNZCyZZccnI7R3ZcK+o5loGTneORNwdOx+sNtTmBK7vmgK3c9LtlJoKz1kVtXYdg08k4JqipZ0Rk42E44oJR8c3LxwAK44ffDU1FZMAtVUKgL7wIivahY1z/gUgzVkJCC6XKnQNt6fNC5cREfGwtBCM2OABlpOeLMqq+RsCdgMwpFvarAC2inuqjAVTsOaFWjUJlAdwn25ph8btoC74tSctBBMUZC5U6bhcXMnW9mVi59SoDECLdSu/Km1euPB0MocIz1mGav4RwOts8MJlVmFNTLCF44oJhxTNizEQZdVcQUCp9f+Mb9loar//7c8f+fofv77j4399/C8JsLFIFTqO212Al/77yJgN0uaFi2iIYYiMm8oxo4y4pCeL5dk128+i5j9H98ENuqWdGMOeELGkjAWT7+bF1WdcPeOZv2/6C8CvZMKiUl0bFGFkQTJk/ZIvKy4Zub1jc1Y5WzWIqMiM3/cgc/D5jXOeGrcvpc9ZgjgoCWKE5qyLs7U39hD/tvXdVFEOLq1fGNcR6EJxJcFRstyhMJCrfdJmrjkvSWTwcwR6ssnN5zOZntv09fmLE2LrQGqsyK7Z/7d/+8XMzDeHfrwWazcHEpasyV3D7WnzIlmBN6ZNWggm0y+TadUVZGFkazkQt95KTsTHFeuF2zvHRVs0lbFg8t28GMia8+yR0wletDP2G5et60vSLyuyfsmXFVeasxJEiCvmrHqN0pN5EMAuABm6lR/5NXXk6oqclSB3BFFFaM4ayJlzbIZzmtRvhv76zN79G/qHgygXYK5QXAH0EDlVGm6vqIPvt1n5IhF23WIgxjAUrFJs3GSDm6TQcLP1b2W4ucluQlGGt80ow8Owm8qMnuHN/2o2lZ4Zwy9iuEnbbTuMXXcd7u8/tAkQiyNoS7YAACAASURBVDS6V1mGuqqfqeck2M1eIuUJm/jUZfXCw17lJHR813B72rxIZgSmhWAy/dK1zQsHeFk162PPRA692Ltd/50LXugcN7U0lbFg8o3LUE2nAXUMgHW6pY2e+Z4Yj0pTCE6wqKy40pyVmK0zooihmucCuMw5VYJ4+B3FxuKfpc2LhDmpvTpCc5ahVq8AaBEBNxUtLdt++dBGCMUVmpbeBEvF7YZqfhHAyd5MMP1oar1HmJsgcppmzj/O+3iGwWiCMMxAU3H+3/lve+RvY2Ocz8hpoBANE9hpggyz8292ZI3IZNitOcQTxjjr2a0xryTCXOZWA7d1EXBX0dKOEokzRllp8yJG43tZOn1hpxdrxT9WxgK3a8iiVRBnq5tB5Oy7h3RL2z/+kPKkgYwFk6/mRSU7uAuT8ntnsg3OLbMKlidLhj9YqkJwnLlkxSUjtztu61hcy7PLZ87CTg+C8HYA/61b2ulp8yJ84hK8gtCcVVHNH7JzqgTRBXo9P/5ECcFqtxUnFFfb1aIZIBW3V1RzBY+9/2LLN336C5j/BMCpATMg9IDRQ0CGx/4G9Dj/TaAMwD3Y8u/WnORdjJ/uhp3fqTbUTclTzrNGXfN9JL3zwnNsRDKhYwumNtaREVfXkMVI82LN7qDmyLnw8RdAXjejjAWTr+ZFWa2eR6BLwfxbvVFwXsaatEuqQjBtXiQtvFzr09E5y8iap4DwBQetAj5sqVVwjlHtqpzl2tPJHCgsZ1WyV7+caejvDkwGH1myCl+OEbIwXDFimLi0VDmrPHv1HjSzuR427dtqUgCPEuGEYl17yI/NmZnWLljb8/yzz/f0ojfz9OZNPTNfNiPDm4d7eNju6YGSYZt7Mr1Khps9PWzbPQqUzKaM82/KwOYeMI80RZTRfzP3MHPrc1a4h51/szNOaTVUoIw2VthpsnAPSHkdwKcCvP2WfgzwULHzfoibygVdw+1p88LPLgx/TkcXTNOYR0ZcXUMWY34tq7XzCTzQKoipuc/S+qKfh78lhKwgY8Hkr3mRrT5ERPsBuFy3tPOEWFesEKkKwbR5ITY4IpTW8Tmrota+xuAPg3G73tCOS5sXEUZP8KWE5Sxjfu1Q2HwvGH/rGZ6xz5Jbz/prcPV8SxCGy7cG4idKl7OcH6vY3vTWv298bqdXznjZPfpti34n3mzRShxQq8ubjJOJ6PUAZhDo+ebM4Tcvu37Rk9FqEspqXfN9JG1ehBI/gYV2fME0hQVkxNU1ZDHep0a2+iCIDnKeR9QtLZm3A740CGUsmDw3Ly7JmQdnGN91JjLovSUr/53AjCVegHSF4KiJZMUlI7c7Lut4XOXc6qOI7TsdMATOFa3CXaPPkW8Uv21jlShjLhaWs8rZWpGIDWbcU2poH4rVU3K+f0pWbpcO14rsqv3/8cJzb3vldq+8dmQf8M26VZgX854QsbyMHOjY5SW40uaFiHARL6PjC6a0eSE+KCKWOC0JbnV8KqGu17X5EevnZzlhhaCfxUOc4wmXkTNrYCwE8G3d0t4Xol5BREtXMKXNiyDhENtcKXJxWa2uI5DD0d/RLe3wtHkRWzx5XdgTt08n3FDNrwD4aELuthOGy6tBQxyf5qwQjRuC6FesyK46R6HMJSP9C16gNwprQ1gnSpFp8yJKawdYK31hZwDjxTBVikJwgt26hiwmxsvA/OoHbZu+MfJ3mqdbeecItiRfMhZMjr1d4+o/tL+n91U7/R/ALwdwnm5plyfUYWkhmFDHTKGWjNzuQJUCVzm76t1EmQccQDbzA8P2ptu26yXrvBvPa720V5JLxlzsmtvb+dBQzRcBzGLmk0uNwnXtxof8uTBcIevpRXyas7xYK/6xLW4vq+Y9BPwXgKEZPcqe5924sJM5UUYOdCIlvfMi/v3iSgMpCqZJkMqIq2vIYrLINdTqGoDOdj4b2jz06v5bl8T5HG27zSVjweSpeVFRqyqD6gA2EdtvLjb6/tDOaDF9nhaCMRne57Iycrs0zQsHiKHWfg3w7lv8S/iKXteO8OnvJE6TMRcLyVmXHj+433BTeYhATaLhfRPwniohuBIWhGnOSphD2qjTylmVbG0fJv7p6Ng7dUtzjo/v1EtGDkybFx0UjWkh2DnO6hqymMolhmo6LzraGYxH9Ib21gS7TsaCyVPzwshW7wTRUQRYRUvLJdhXaSGYYOd0SWNamuZFOXf5HoQZd4Ox6zjf/TEzrBx3/i0Lf9RZoTaltjLmYiE5y1DNUwF8joEflSztHQnwtxBcCcAxXoU0ZyXMIW6aF84jdIZqngvgstZ4Rl5vaKs7C8oWbWXkwLR50UHBmDYvOsdZXUMWU7nk4py5Ww/jN87nNvjCZVahP6Huk7Fgct28uHz+mtdvsptjd1qcoFvauoT6yVErLQQT7Jy0edFZzmk1L3iG89LOPf6tOT1lDw8fueyWRWnzIrnuFJKzDNX8IoCTAXxet7TTEgBXCK4E4EibFwlzggd1tvqeZWTNu0H4CIHYJtqrVF/4Kw+ykjK0a76PpC/sTErIba1H2rxIpl8m06pryGI6l4z9stMaQ/a79Hrf9xPoQhkLJtfNi7JaPZ9AA8z4famhjf8FNoGuSpsXSXTKNDqlOSvhDjOyNQvE2XFq/kG3tDckXG0v6smYi4XkLEM1nef4dyEirVjP17wYNaSxQnCFpJtfsWnD3a/l4pm3Vc66ODu4Zw8pv2iVsKC7i1beebltp10ycqDjg/SdFx0SiWkh2CGOmmxTdY7q02rqmQQN1fwSgCMdqUP7PJPp7++3E2YLGQsm180LQzWd5zr3JWCwaGmLEuabieqkhWDCHTRBvTRnJdxfVx999bbPzhr6RJPtExRFee+ouh/WLW30pcsJB9BePc85q73I2EcEzlkDHzdfZ2/GH1tfyth+X7HR9+3YUXl4yXQCdHWrQpqz3FoqGeNekrMquWqemUxHPWY+t9QoXJEMVV1rISMHps0L1+6Pf2BaCMbvA7cadA1ZtDPIVsenJvPc7MCFYDsbxPR5W1wDOfNgm/HdkaSMQ0sN7b6YdHW7bFoIurVUMsalOSsZfnCjxXbl7OAdRMphAH1Zt/KthrMEl4y5uC23t/NbOTt4DJFyOwOPb9p2h336r/3kxnZzIvg8MK4IdPS6RJqzvFos3vGT5iwjW7sTxEc5qtnE+y6rFx6OV01Pq8vIgWnzwlMIxDs4LQTjtb+X1buGLNwYpTK/egjb9J3WWKb5eiPvnGyRlEvGgsmxbVtc406F+a5uaYckxSHT6JEWgh3gpHEqpjmrc/y13QXHDXx4u5nb3NqiafApJavgvBOh0y8Zc3Fbbm/ntIpau5TB5wF0q27l57QbH9HngXFFpKeXZdKc5cVa8Y+dvHkxf9WusDO/BDCTgHuLlnZY/Kq61kBGDkybF67dH//AtBCM3wduNegasnBrkHLOvJAYn3HG9zC9aUkj/7jbuSGPk7Fgatu8sLJW5jF66lkAOzB4ackqrAzZziLEp4WgCCtGJyPNWdHZOuhKrZxlqObVoy9xfGi7V+MgraYNBRUc83wZc3HgnFXJmd9nxoFEWF6saxfF7KOx5QPjSgiO8WqkOSuBTplGpSlzVjlnLiDGVc5cItKL9XylQ6DJyIFp86JDgs9RMy0EO8dZXUMWXlxiqObPADjHpv5St7S9vMwNcayMBVPb5sWKXHW+wrSOgCZzZi+9cU7rZJiEX2khmHAHTVAvzVmd469WzlqRXbOXQk3nUbJZDCwrWVq5cyBMqqmMuThQzuo/+upte7cZet6xFjMdW2rk70iIjwPhSgiGiWqkOSuhjplCrWlzViVr3syE1p1KGVLecX69I46UlpED0+ZFB+2rtBDsHGd1DVl4ccn441PBvEJvFC7wMj+ksTIWTG2bF4ZavQugIwC6Wbfy80KyrWixaSEo2qLhyktzVrj2FSl9S84y1FoZYB3A0+DhQ/TG4k5obE5lCxlzcaCcVckOvpdJ+RZAzzZ5874XNBb/WWQgBZAVCFeAdcOcmuasMK0rXva0Oas8e/VONMP+HYDtwXhAb2jvEa+CcIkycmDavBAeJuEJTAvB8GwrWnLXkIVXwxnZ6mwQ3dKap9AH9PX5DV5lCB4vY8E0bfNiqzfNg04qWvnrBds0LHFpIRiWZcORm+ascOwahtQtOat/9qWvmjWj9wEGdiNgTdHSFoaxYEQyZczFgXLW2PHYYGzQG9oHIvKDm2UC4XKzQAxj0pwVg9EDLNk2Z5Vz1U8S0+edNRL22NVUsGXkwLR5ESDIo57adlNFrZCg9WTE1TVk4ScGDLV2LcCfaLHPDLxcu0F7zo8cQXNkLJimbV4YqrkUQAWMP23Ezrtd2FA3CbJl2GLSQjBsC4uVLyO3OxaSEddWOcvImgtBqDlgO+Qkom4q3APlLEOt3QXwEQk8HjsQLrHUJUxamrOEmTISQa64vaxW1xFovqORQnj30rr2YCTa+Vuka76PkD/7JGZWD4A3AHgsMRqJUcTVphKzVKRSZMTVNWThJ1Jax6di+AkQ7QDG7XpDO86PHEFzZCyYpm9e5MyHwXgLgWpFK68JsmMUYtJCMAori1tDRm7viuaFA9LImveD8D4Cbita2mxxYRGpJBlzcaCcZaim876LbcH4pN7Qro3UG9MvFghXgnCMVyXNWQl1zBRqucpZ+Y+Zva/ZAU8QsCMzflBqaO9MMEwZOdAx90twpc2LZEahq02VTNWn1UpGXF1DFn7jbfzxqQqUU5ZaC+M6lk/GgmnK5sWEY2s/qDfy3/TrwxjmpYVgDEYPsKSM3N5FzYvVs0H2yCN+wAm6pa0LEAtxTZUxF/vOWeWsuQ8RHnGcQUz7FRt55yXaSbl840oKgEn0SHNWgp0ziWquc1YlWzuBiW9wZDBQLlnasoRClZED0+ZFQoNtMrVcb6oOwtQ1hWCH+WQqdYWSYCVXzTOTGXMhJWPBNGXzwlCrVwJ0JgP/W7K0gzosLtNCsLMcluaszvHXpNxeUWvrGOzcHv193dLe1TlwtmgqNGclBL/vnGVkzVNA+AKAh3RL2z8heMbU8I0rYTjGq5PmrAQ7J0jzwplrqKbzo9vJrQYG49BSQ7svgXBl5MC0eZHAQJtKpbQQ7BxndQ1ZBHWJkTXvBeFQBh4rWdruQeX5mC9jwTRp86K/v1/pffSVzwG0HcAl3SoYPuwV55S0EIzT+t7XTnOWd5vFNWPSnFWeP3gQ2YpzdCoxeEnJKlwWl4I+15UxF/vOWUbO/AIYpwD0Rd3Kn+LTpmFN840rLIUEyE1zlgAjRijCc84yVPNJADuD8FO9rr0tQl3dLiUjB6bNC7feT8A4z5sqATq7UUFGXF1DFm4cPN2YrY5PBQZ0SysGlelxvowF06TNC0M1jwdwo/MhZ2jv0rr8LzzaKu7haSEYtwe8rS8jtzsWkBHXlDmrkjMvZ8ZiAE8owzho6S3an7yFQayjZczFvnOWoZqPA9iVCYtKdW0wVs+8dHHfuBKGY7w6ac5KsHMmUc0ztw9kzXk2oeHIItBlRSu/JGGQZeTAtHmRsCCbTh3Pm6pDsMmIq2vIQkSMjT8+lUk5ulRf+CURcl3KkLFgmrR5UcmaX2bCxzr4BXxpIegyqBMyTEZu77rmxcD82mttm78H4HUJPKGiXajLmIt95azl2TU7z6Km8ytxUo4pn+g7X7jaBUDMn6c5K2YHeFzeV86qqOZaBk5vbS1WPrK0sfDrHtcNc7iMHJg2L8KMGMGyfW0qwTqEIU5GXF1DFqICwlBN53bkc1vkr9B/Ll2ff0KU7DZyZCyYXtK8GJhjvs7uwR+dDxh8SskqxPWC1CBuTQvBINaLfq6M3N51zQsHsKGaDje3Hhlhbh5SaixyHiXphEvGXOwrZ5XV6hEEugtEv99oK2+9sHHOvxLmQF+4EoZhojppzkq4gyao5ztnGar5ewC7gPCLob88s2//hv7hhECXkQPT5kVCgsuNGr43lRvhMY6REVfXkIWouHGOT+2l5k8JeCOAu3RLO0qU7LR54Xz5qOoAlcH8pDK0cc+ldyz9Z0T2FblMWgiKtGb4smTk9q5sXjigy6r5PQLeRYBVtLRc+OEjZAUZc7GvL/kVtTbA4PMB3KFb2rFCrCtWiC9cYlUQLi3NWcJNGqpA3zmrnK0dQ8S3j2pn6pZWCFVT98Jl5MC0eeHe/7GP9L2pYtd8egVkxNU1ZCEytsYf40nghUWrsEak/ClkyVgwOVC3wmWo1UcB2hugz+pW/pwI7BrGEmkhGIZVw5MpI7d3bfOikqvOZ6bR41Jpnm7lbw4vdIRJljEX+8pZY80nJlxUqmvLhVlYnCBfuMQtH4qkNGeFYtbQhAbKWWXVXE1Aq75iso8u1fuifAR6KqPIyIFp8yK0LSBecKBNJV4dYRJlxNU1ZCEsCkYFGWrtTICvbJE/K4eUGgvDvj1ZxoJpq+ZFJTv4XiblW84fE/g8ppcQSgtBL9aKf6yM3N61zQsHuKHWbgF4NoDv6Jb23vhDrK0GMuZizzlreXb5zFm009DIlyrMLdW1W9paLvoBnnFFr6LnFdOc5dlksU4InLMqOfNXzHgziH479MLMffvvXPBCrIgAGTkwbV7EHFRelg+8qbwsFuFYGXF1DVmEESdl1WwQMA+E32/3HPbUvqK1iq6QLhkLpq2bF6p5FQMLAPxQt7QDQ7JjFGLTQjAKK4tbQ0Zu7+rmRUUdfD9Dua/1JRgolCzNFBcuoUiSMRd7zlnluYMHUUZ5EMBzzWFlvwtuWeg8n5+0yzOupAGYRJ80Z3WAk8apGDhnGdnaYSC+Z0QmXaVb+bNiNoGMHJg2L2IOKi/LB95UXhaLcKyMuLqGLMKIk9HjU3/l3CgA4HLd0s4LY51RmTIWTFuaFwz+V0WtOS9m25aBT5cs7ZIQbRm26LQQDNvCYuXLyO1d3bxwwI+7Nfp36Ok5QL/x7GfFho1QaTLmYs85q6xWzyPQpWB8S29o7xdqYXHCPOMSt3RoktKcFZppQxEsJGcZavUKgBY5GibgTicZOTBtXoQS/uEIFbKpwlEtkFQZcXUNWQTy/DSTxx+fSsTHF+uF9SGtJWPBtKV5YeTMY8C43vmDTbzvsnrh4ZDsGIXYtBCMwsri1pCR27u+eXHJnMvekOmZ+X0A/4/BK0tWYam4kBEuScZc7DlnGdnanSA+ikG1kpXXhFtZjEDPuMQsG6qUNGeFal7hwoXlLCNnPgzGWwD+M3pm7Btjk1dGDkybF8JDPzyBwjZVeCr6kiwjrq4hC18edznJUGvLAe4f6V4re5bqC527MURfMhZMW5oXo4/gHA7gTt3SjhFtvIjlpYVgxAYPuJyM3N71zQvHAFtOLwI225x517LGOT8JGCthTZcxF3vOWYZqOqdLbQ/gNN3SPh+WsQPK9Ywr4HpRTE9zVhRWFreGsJxl5AbfCVb+d1S1z+uWdpo4NT1JkpED0+aFpxCId7CwTRUvjJesLiOuriGLMGPJOT51Fg1/E6B3MnB3ydI+GsJ6MhZMrebFp95/9pt223mvR0dtluSi1a1b00LQraWSMU5Gbk+bF6OxVVFrP2bw/gBu0C3txGSE3Eu0kDEXe8pZK+dW39zMUKvxb1PzHcvqi36UUF95wpVQDBPVSnNWhzhqVE2hOctQzQqAsTvTTtAtbfS0pkiNIiMHps2LSEMo2GJCN1UwVYTOlhFX15CF0EiYRNj441MBFHVLGxC8powFU6t50T97Zal3xqzPgPHXIQzv3d9Y/Ixg20UtLi0Eo7Z4sPVk5Pa0eTEaE2W1+gkCXev8L7N9bKnRd0ewcAlltoy52FPOquTMk5nxRQYeLlnavqFYWYxQT7jELBm6lDRnhW5ioQsIz1lG1vwRCG8H8LSdsfddtq7vL0I1bi9MRg5Mmxft/Z6YEcI3VUKQyYira8giihgaf3yqzfZHljX6vi5wXRkLplbzYkV28GcKKW8m4OqipZ0p0GZxiUoLwbgs729dGbk9bV6MiwVDrd0F8BEE3Fu0tMP8hUmos2TMxZ5ylqGanwNwKsDX61bhpFCtHUy4J1zBlopsdpqzIjO1kIWE56zy8bW9qMk/H9UujrvUZOTAtHkhJNyjESJ8U0WjdttVZMTVNWTR1ruCBhhq9UqAznRefsSbM28r3brwb4JEy1gwoXTcig/uMHOHb7RsxPwxvVH4qiB7xSkmLQTjtL73tWXk9rR5sVXzwvwQgNFmMp2lW/mrvIdJqDNkzMWecpaRqz4GpjcBOE+3tMtDtXYw4Z5wBVsqstlpzorM1EIWCiVnGWr1IoA+3SrHwKeUrMIXhWjrToiMHJg2L9z5PhGjQtlUCUAmI66uIYuo4qd1fKqNB0B4FROuLNW1swWtLVXBZH7M7H3+ZWSC7dkA/T+A/6RbhdcLslXcYtJCMG4PeFtfRm5PmxcTYqCimmsZOB3Arzbyzvte2FA3eQuTUEfLmItd56zy7NU70Qz7/0Yt/GHd0kYa2sm8XONKpvqTapXmrA5yFoDQcpaRrT4IooMA/IPY3q/Y6PtDRKaRkQPT5kVEwSNimdA2lQjlAsiQEVfXkEUAv3ueOv74VBCfrtcL/+1ZyEsnSFUwGbnqGjBtaeww8BwTv6fDj0gd81paCAoI+AhFyMjtafNiQgA5jeUM40cEvIyBS0qW1vqFMSGXjLnYdc4ystWPgugrAP6Enp79Yjyu0U04uMblRlhCxqQ5KyGOcKlGaDlrYI75OrsHf2zpwdzQGwXVpU5Bh8nIgWnzImhURDg/tE0VIYbJlpIRV9eQRdSxM/74VEFvTpemYOo/9N6e3lf99NcA7TreLzZx37J6oRq1r0JYLy0EQzBqiCJl5Pa0eTFJwBhqtR+g5QCez/Tw28+/sfDrEOPKi2gZc7HrnFXJ1QxmLgK4S7e0o7wYLoaxrnHFoJvfJdOc5ddy8cwLNWcZudoyMF/iQCPgjKKlXRMBTBk5MG1eRBA4opYIdVOJUtKHHBlxdQ1Z+PB3oCmt41PRtED4GDPfU2oUnGeug1wdXzBdkb1imyHK9IGpz3msZrwxCNgM0KlFK399ECMlZG5aCCbEES7VkJHb0+bFJM7v7+9Xeh/d6WGA9ybwF4pW4VSXMRL2MBlzseucZajmdwEcDKIVej1/QdjGDijfNa6A60Q5Pc1ZUVo7+Fqh56xy1ryfCO8D8CI4s5/eOOc3wdWeVoKMHJg2L0IOGpHiQ99UIpX1IEtGXF1DFh78LGzo+ONTBdym3LEF08Axn9vBnvVCH4H7GNhxnIH/CWAHMIaY+J5NM3Y6vv+GE58T5oD4BKWFYHy297OyjNyeNi+miAQjWz0DRFePfpyU9yvImItd5iwmQ63Zjj8URnZpQ7vJzyaOcI5LXBFqFHypNGcFt2GUEkLPWZXs1S9nGvp7CxTjdr2hHRcyQBk5MG1ehBw0IsWHvqlEKutBloy4uoYsPPhZ6NDxx6eCeY7eKNzqc4GOK5j6s1fsOEvpKTBjMYDtx3A7LzIdsjdeNAvbbb/Jfv7Dm4eHNm7a6bU3rfz8aU4zQ4YrLQQ7y4sycnvavJgmBsvZ6jeI6INgfE1vaIcnIFxlzMWuctbK3OoDmmz/sPUoD+Ft59e1xxLgj+lUcIUr4RgmqpfmrM5yWCQ5q5wz+4ixarSBkdcb2uoQzSQjB6bNixADRrToSDaVaKVdyJMRV9eQhQv/hjbk38en4i/E9rt8vr25YwqmS2df+arhGcN9AJ8LYOY4w5q8WblowvGxHYPLQ4CkhaAHYyVgqIzcnjYvpgmscS+IBLP9qVKj73Mxx6GMudgVt5ez1cVEdDkYD+gN7T0x+8HN8q5wuRGUoDFpzkqQM1yoElnOMlTTOWL6QwRq2sz7lRraoy708zNERg5Mmxd+IiGmOZFtqojxyYira8gi4ljZarnW8amMOwDsA8J1el072Yc+iS+YBubXXmsz94GxZDw+Zlyx/UxcqN2gTfZISOJx+fBVWgj6MFqMU2Tk9rR50SagDNX8IgCHix/WLW3fGONv0gI3Zn1ELO+K2w3VvB3AMQB/VrcK54hYOGQZrnCFrINo8WnOEm3RcOVFlrOyWStzAD013ILD+Ire0I4ICVrXfB+hkAwYldgeAG8AkPRb5LzaI7JN5VWxgONlxNU1ZBHQ94Gnjz8+lQmLSnVt0KPQxBZMl8xZ/Qalx+4joG8Mk/MCTgauGHqx96L+Oxe8MA3WxOLy6J/xw9NCMIDxYpgqI7enzYs2gTSQHdzTpsxPAJ4F0Gd0K39xDLE3tqSMudgVt5dV8x/O8bURnmoQ1M2ucAVdJOL5ac6K2OABl4s0Zxm56qfA1DpxhInPLdULVwTUf7LpMnKgg/MluNLmRQjRI0BkpJtKgL5uRciIq2vIwq2Twxw3/vhUVvD+0nrtWx7WS1zBtDJn7tZ0GhaMheNwvADmVTu+ctaFC9Yu2OwCX+JwudC53ZC0EGxnoWR9LiO3p80LFzFWzlYNInKO6Hy2ycP7XtBY/GcX08IYImMubsvtxvxVu8LOPO4YtMk46IKG9r9hGFewzLa4BK8Xhbg0Z0VhZXFrRJ6zDLV2F8Ajd100cYB+s/ZjcXBakmTkwLR5IThIwhQX+aYKE8w42TLi6hqyiChGpl2mdXwq2f8D8GyA7+/p3XTEkuuWPO9St8QUTAPZz+5pU9N5p8WZY7oT8HcGDepW/qLWzYXur8Tgcq9y25FpIdjWRIkaICO3p80LFyG2PGvNnIUnfw6iNxFwddHStnCai+kih8iYi9tye0UdPJGhXAfg0aF9ntm3v7+/depIwq+2uBKu/2TqpTmrs5wWS84yVNP5QaqHCPcU69qHBJtMRg5MmxeCgyRMcbFsqjABjcqWEVfXkEUE8eFqiZHjU/E1gLZjYLBkaYtcTQRiL5hW5KpvdR4NIabTxun8NAGDRUsru8QxcVjsuHzqPd20tBAMwaghipSR29Pmf2lbnAAAIABJREFUhcuAMXLmQjBqznCy+T3FmwoPuJwqcpiMubgttxuq6dyK/ikA63RLO0GkQUOU1RZXiGuHJTrNWWFZNhy5seQsI1vLgXj9CCQu6VbBEAhPRg5MmxcCAyRsUbFsqrBBAZARV9eQRQTx4XqJ8cenEuikopW/3sXk2Aqmldk1+zep6TRZxr1olP7MsM2SVVjpQvfphsSGK6DeafMiRANGLFpGbk+bFx6CyMiZ94PxPjB/SW8UjvYwVdRQGXNxW243VPPXAHYn0NKilQ+aS0T5op2ctrjaCUjg52nzIoFOmUal2HJWRTVvZeC4VvtCUQ4urV/4PUGmk5ED0+aFoOCIQkxsmypkcDLi6hqyCDk2PIsfd3zq35jxfhfHT0VeMBm5wXcSZxYzeP4YQPr/7H0JWF3V1fa7zrlAEkhiEo1W7WTVDrYO1Q7qZ79Oah06qRA7tyoQB0CtA5BE0SQQp2jANEKibe1gAIdORu1Xa3+HWNtqHZK2mlpbax2SmglIgHvPWf+zzz3gDSFwhzOu7PM8PBcue6+911p7v2vd9+4BeIlBbQ1dNem7vwt/Ater8C6PK0EnguOaKFIFJGK7Ji9yGGLNs24+ldj+pVvlqw1dtXfkUN2LohJj8ZjY3vS11iklSWxRxrNhf25O14UPeGHIAGTomBWAkT1qQmosDjVmtVS0qu3OkwB+tKGr7jiPfCURAzV54dHgCEJMqJPKRwUl6rXbgIWP4yIv0c71qTZuB+EYgO9p6Ko7bRxBgSVMzeU3H23AvoQJmX16wSa+eU5nnbO82sMnML087PN4oqQmTFL1kojtmrwYb5aO+H/LrNaVYMwC488N3bUfzrF6ocUlxuIxsb1lVusJYCjC4jVmHNbYXbuhUCMGVF/HrIAM7UEzOmZ5YMSRIporbj6ZYN+bfp+aGrpqrvKgGYkYqMkLDwZGUCJ0IhiUpQtvZ7cBi8JN5b2EzOtTQTS3obNm4Rit+J4wXXtm63GWRZeB+NSMfqwBaGlDV80t3lvAkei7Xj71eyyxUhMmqXrpmBXCJMmzSd9iljrTx2R6lgFithsauy9clGcf86nmm175dMajOmNi+6KK1oUMNAK4v6Gr9iSP2gxCjI5ZQVjZmzZ0zPLGjjtJaa5o7SSgwqEvYP9vfdeFDxfYlEQM1ORFgYMiyOo6EQzS2oW1tduARWFm8q925vWpRHRyfWfNfbtozbeEqaW87dMAXw7CCcNtM/5smLT08pU1t/qnvSYvfLat1+J1Iui1Rf2VJzEW+xqzWiqWLAZIne/zxsCg9b6mn1202V8XDUv3Va+AdBjZzNgrL8pbH1MrD5l4UWNnXUNIfcynWd9icT6d8aiOVGyXqlcksH1RResmBvZg4A+NXbUfK3AsSsRATV4UOCiCrB6JSeWDwhL12m3Awofx4InIHa9PxZO2aZ8y544L3xhFuOcJk7Ns10YDCJ98i7SgJ5jsZY1ddT/0RMHxhXiu1/hN+l5CasIkVS+J2K4GuUS9fI1Z133jutLUQPHzAO2nzvZp7Kqp9R0t0g34qldAOuRGXlS0pq/UZjqzobumM6Q+5tOsjln5WC2cOjpm+Wj3RRU3fYJh/D/VBAHN9V21cwpoTiIGavKigAERdFWJCZNOBIMeRYW1FysQVNen2hb9lAjvJGB5fVdtlZ/kxcLy1lMMtVzXOW9j6OFHiY1l9d01Py3M9DnX1olgziYLrYJOBEMzfV4NS4zFvmN7c/mSi4noBichJxxe31n7TF7Wz62S73rl1h1PSu8S2xeW33i4QeafAfSzRUc03lXzN09aDEaIjlnB2NmLVnTM8sKKY8homdX6fTC+7RY5vqGr9jd5NikRAzV5kedgCKOaxIRJkxdhjKT824wdCGZenwrQuaOcMVFwwrRo1pIv2jbNJcJRGab9rQ1un9NV15W/uQuqWbBeBbXuT2WpCZNUvXTM8mce+CE1EGxfVNH6BAMfJcbd9d21p/uhyAiZgegVgB6ZTewS2xfNaqtj5psI+H19V+3RAfer0OZ0zCrUgsHV1zErAFu3VLSq1cIzCfT0k/zwUd3d3VYezUrEQE1e5DEQwqqiE8GwLJ97u7sNWORumuBrZFyfusVgnHB5d+0fMnqRd8LUMqutHDbPBeHQDHn3g7mjobvunuA13aHFvPUKud9jNS81YZKql45ZEZ5MYXzIzzxMmZm+2Nhd8wufTSQxFu+avKhovYeBLzHQ3thVO9tn23otXscsry3qnzwds/yz7bDkljNbj4CNp9w3bmjoqr0kj2YlYqAmL/IYCGFV0YlgWJbPvd3dBixyN03wNXa4PpXx64ENG09p+l1Tyu1JzglTy6zWr8GGIi3el6HNL5mMjsbOC34VvIajtpizXhHptyYvYuCILLuoY1aWhopAscBiVnNF6z0EfAnMTzR0133cZ90D08tnPTLF7xLbmytaN5FzJsuoqwwD7GJeTemYlZfZQqmkyYuAzN5c0dZK4BrVHMM4pbHrglU5Ni0RAzV5keMgCLO4TgTDtH5ube82YJGbWcIrnfmNHxEvqn/rFPasE6bmWW3fIdueC6ID3tKE7gLbKxq66+4PTztNXkTM9rl2RyeCuVos3PISY3FgMSvjXAYQcW19Z12bj+4MTC8fdRgpetSYtbh82X4DlHzF+ZDD1jGN3Rc9HmCfvGgq61jsRWMByZCK7VL1iiS2t5S3/huE/QH8pYRTR13cffH2HMavRAzU5EUOAyDsopGcVB4YRaJeuw1YeOD/wERkXp8KooqGzppuAOMmTItmtVZzeqWFCh7Ow+CVpoEVl6+sezAwBXJraFy9chMXidJSEyapeknEdjURJOoVaMxqrmi9mYDzwXhl+rSSA6o7qpM+IUygevmkQ1bkxcLyJV81iH5CwPOTenBY7X21AwH1x6tmdMzyypL+y9Exy38bD7cw//QlByVMeiGde+Z8W5NEDNTkRYDjr9CmJCZMOhEsdFQEWz/WIDji+tTnU4RT5nXWqm+qigH0jDTlollLatgmRVrMzPjf7QTj1vquCx4O1vQ5t6YTwZxNFloFnQiGZvq8GpYYiwPF9kXl7VOZBtYB2AtAvnu5s3FeoHpl0yEPyoyK7S2z2trBXMVAV2NX7SwP2glahI5ZQVs8//Z0zMrfdnnVbKlY0gxQg1OZ+bQczlWTiIHhkheVlZWnE9Gdric7Ozo6zsx8j5nPWL58+V2jvTeG9xMA3gngxbxGSHQrSUyYNHkR3fE2Ws9iD4Lq+lTYdDsD7wFwR0NX7XdGkhctFa3fZYa6PUTNOXXPNjNwK7NxW2P3BXFZiqsTwfjMLZ0IxsdXOmZ55KvmiiWXEegaADbYfG9D9/l/90h0ppjYx6xRbDI6eVHR+jyAgwFubOiqa/HBln6L1DHLbwt7J1/HLO9smbWkRRWtf0/nrvR34uKj6rurt2RRWSIGhk5e1BHR7zs6Op5QPampqZkyMDCwEsBVrkOuNAyj0rbt5ZnvlZSUnNnW1rZ1F07T5EUWozlCRSSSMrsNWERoHGXdlczrUy3mJy079YcSo3gZk30qs3Pl6SSXtBiwCbeRzbc2dNc9mXUD0SioE8Fo+CGbXuhEMBsrRaeMjlke+aKlovVpAIcRaGV9V81XPBK725EXi8sXTxygxDYnbhGdXN9Zc58PtvRbpI5ZflvYO/k6Znlny6wlXVu+dB+LrNecCulb7aqzqLzbfB6hLIzhSZGqqipFVDjL29QqC9M0f2/b9g0lJSVV6r2BgYEO0zSvsyzr0sz3DMP47i233PIfTV544oawhehEMGwPZN++GBBsntX6KDGOHVad1VZCtcjCeXpBdKudsm6bc9eFz2ZvnkiV1IlgpNwxZmd0IhgfX6me6pjlkb+c66aZu5Q4w+DP+nCGkJiYlWHynbC9paL1swD+D8B6u7jk8Dk/rk5/wInXo2NWfPylY1ZIvmqpWNIAULPTPNOZDd01neN0RSIGKpV30isQ8iJzlYVhGK9YltWZSCTqRhIVmrwYHpYSEyadCIYEgHk2KwIEm5qajOK/THucQB/d0Q7cx8AyWMatjXfV/C1PG0Wlmk4Eo+KJ8fuhE8HxbRSlEhJjcWjY3lLRdi/AJ4PxSEN37Sc8dnRoenmsR6a4nbB9UUXrfIZzqPSvGzprT/SxbT9F65jlp3W9la1jlrf2zElaS0XbXwB+PwP/LkoOHHXpPZeuH0OARAwMj7zINLRLZIy6ymI08mLTpk0N3d3dr+7CWXrbSE7TIPTCOhEM3QVZd0AECL7rXe+iqo9c9GsiOi5T80FOXXZl98WtWVsj2gV1Ihht/2T2TieC8fGV6qmOWR76a84XFxxZVjLlMSVyMDUw+8q7L/2Bh+JFxKwR9tgJ2xeWL/mtQXSMZVmL5951UaOH9gtSlI5ZQVq7sLZ0zCrMfgXVLj/67NIPv/2wN5UQi60fze2+qHI3JS/UVrn+Id0DWXkxe/bs/dRqC9M0nW0jaruI2g4y8nyL0c68ePHFF7/z4IMP9o1BXrwDwD8KGh3RqzzVWc4OWNHrWkE9kqiXxIRJOVmMXk1fXDS7pGRSk6sTbLaff33rq99se+DavxQ0mqNTWWoiqPBiU3TM7ElPVCIoUS+J2K4cLlGvULF9/umLb06YiW8x80uN3XWHejKr0kJC1ctDPTJFjbZtxLkta1t/39nzf9HgbMOJ4aNjVnycpmNWyL664rRrqicmJl6vurE9ua3q6nvq79hFlyRioFJ1gvuZOFjyQrWccYuIOjH1RHVwZ7bvjTFu9MqLkCdVjs3rb7FyNFiIxUWB4MLytq8yp05g295WZBYvq++ueS5E23rdtNREUOHFRq+NFbI8/S1WyA7IsXkds3I02HjFm7958wzqt9UXTlOIcHV9Z+2V49XJ8v+iYpar8w7YvvD0mw41TOMZAEmyUkfU33Xx2ixtE7ViOmZFzSO77o+OWRHw1aKKticZ/GEAbxhFOOryn9S+Mkq3JGKgUjOcMy989LsmL3w0rg+idSLog1F9EikRBCUmTMr9EvWSmjBJ1Usitqu5JVGv0LF9UUVrIwMLwRiwS6x3z/nxRV4cOhm6Xj7E4h2wfdGsthpmVtsd/9jQVTviHCcfWvdPpI5Z/tnWa8k6Znlt0TzltVS0slv1joau2q9q8iJPQ0agmiYvIuCEHLqgE8EcjBVyUfGJYMj29bJ5nQh6aU1/ZelE0F/7ei1dxyyvLerKaylv/SsI7wNwe0NX7bc8aEZ8zFpU3noXE04DsKKhq3asve8emNNXETpm+WpeT4XrmOWpOfMX1lLe+m0Qvu9IIK5s6KxbMUKaRAxUKuqVF/kPm0BrSkyYlAEl6rXbgEWgM8CfxiQmTMpSEvWSmjBJ1UsituuY5Q8OO1JbKlq/AuCn6neDcPTlnbW/L7A5ibF4B2xvrmh9k4DpBL6gvqtuaYH2CrO6jllhWj+3tnXMys1evpZuqVjy/wBSNzVtShE+Mq+z9sWMBiVioCYvfB1R3grXiaC39vRT2m4DFn4aMSDZEhMmTV4ENHg8akYngh4ZMiAxEmNxZGLWovLW3zDhM0R4sL6z9rMF+jQyehWoR2b14Zh1bfnSfSyynO01DPqfxq4a59aWmD4SY7FUbJeqV2yx/a3tI3xXQ1fdGZq8iB8K6m0j8fJZbMFiDDNLTJhGZTrjNdRG7a3EhEmTF/EamDoRjJe/dMzy0V/N5TceTWSudpow6MyGlTWdBTQnMRYPx6yFs5acaTCpWwb+nigZOPzSH126q1v4CjBhYFUlxmKp2C5Vr9hie0tF2+kA3+nMVqLzGzprvufOXIkYOOrnkUCuSvURDjV54aNxfRAdW7DQ5IUPoyF4kRITJk1eBD+OCmlRJ4KFWC/4ujpm+Wzzllmt3wdD7eX+W0Nn7fsLaE5i4j4cs1oq2pYBPBvY6dvWAkwWWlWJsVgqtkvVK9bY3lLR+isApwDoM8j8yOWd5/9V6HXRmrwIDaZzbzjWk2oMdSXqJTFhGhUsch/GkashMWHS5EXkhtmYHdKJYLz8pWOWz/5yt0P80z27p76hq/aaPJuUGIvfIi/cA04JmFffVbsgTxtFpZrEWCwV26XqFXtsz7h95JcNXbVf0ORFVOBt/H7olRfj2yhKJWIPFqMYU2LCpMmLKM2a8fuiE8HxbRSVEjoRjIonsuuHjlnZ2amgUi0VS64EqAngntIi2r/2J7Vb8xAoMRY72F5V1d7/7s0Dg8omTMbnGzsvUN+6xvnRMSs+3tMxK6K+Wlhx04kGjPvT3aOLG7pqOgBYAPoj2uV8u6VvG8nXcgHXk5gwKRNK1EtiwqTJi4AnfIHN6USwQAMGWF0nggEa24OmdMzywIjZiGiZ1fYimA9gxrLG7trzsqkzoozEWOxge0t520dA/CCANy0jecTcld/9dx72iVIVHbOi5I2x+6JjVoR9taii7Q4Gnwnm1KDVf0W/ZT3a8vPGRyLc5Xy6psmLfKwWQh2JCZMmL0IYSAU0KTYRBNBTgF2iWFUnglH0yuh90olgfHylY1aAvlo0q/WbzPihatK27MPm3HXhszk2LzZmNc9qvYQYV3h0K0uOZvWluI5ZvpjVF6E6ZvliVu+EZmwfUUI3EfPt9d11F3rXQuiSNHkRuguy64AmL7KzUxRKSUyYlF0l6iUxYVK+kqiX1IRJql46ZkUhGmXXh8hie0tFq/rG8H8AWtXQVaMOo8vliaxeuSgxomx65UXFkl8B9AliLK7vrv1uAfKiUlXHrKh4Yvx+6Jg1vo1CK3HtrNb3WDb/DkT7D3eC8DKS9hkNd1/4x9A65m3Dmrzw1p6+SdOJoG+m9VywxIRJkxeeDxNfBepE0FfzeipcJ4KemtN3YRJjcWRjVvOZrceRjYeVVwn4Qn1X7S9z8HBk9cpBh5FFXfKi1TkDhJm/2dhd96MC5EWlqo5ZUfHE+P3QMWt8G4VWonnWDQcTEveB6YC3OkH9xOYZ9d3n3Rtax7xtWJMX3trTN2kSEyZlLIl6SUyYNHnh29T2RbBOBH0xqy9CdSLoi1l9E6pjlm+mHV1wS0XrjwF8DYRnGzprD8uheYmxuOT8Ey45fP893vF7tZuGmA6v7655LgebRLWojllR9czO/dIxK+K+ai5vfZgIx43o5t9BOL+hs/bXEe9+Nt3T5EU2VopAGYkJkyYvIjCwcuiCyERQLcHVZ17kMArCKyo1YZKql45Z4c2VXFuONLZfc1rr/nYC6QMpGTUN3bU3Z6lgpPXKUoeRxUqu+FLLBROLS68n4Kn6rtoj85QTtWqavIiaR3bdHx2zIu6rlvKlB8Kwm5ntg8EYJKKPvNVl5xaSGyOuwnjd0+TFeBaKyP91IhgRR2TRDYkJk1Jbol4SEyblK4l6SU2YpOqlY1YWwSIiRSKP7c0VrfMJmKtu1xhYv3Gfpt81pbKwXeT1ykKHnciLheU3rjTI/BKDv9/YVXdWHjKiWEXHrCh6ZfQ+6ZgVH185GLjwKzdNNSzjJQATVdeJ+NZpUyecW91RnYyPKjv0VJMXMXGcTgRj4iihH/I1eRGf8afJi3j5SieC8fKXxFgciw/5LRVtrwC8H4Gur++quTSLYRMLvbLQI7NISXP5kv8Q0QwG6hq7altzrB/V4pq8iKpndu6Xjlnx8dUOGNhS3roKhJPc7v8ezBc0dNc9GR91hnuqyYuYOE1iwqRML1EviQmTJi9iAhRuN3UiGB9/6UQwPr7SMStEX7VUtKpVBreqLqQIB87rrH1xnO6Ii8U1n7xs/31n7u9soSEY/1vfdYFzmKmAR8es+DhRx6z4+GonDGyuWHIZga5xVehhwzi/ceUFcTv0V5MXMRmDEj/k60QwJoPP7aa4RFDo9grlLp0Ixmdu6UQwPr7SMStkXzVXtD5BwEfB3N3QXVexu5EXTadd99WSRMlPCHgJvO2I+u76LSG7xKvmdczyypL+y9Exy38be9XCqHn7gvLWj5qEJzIauaahq7beq0YDkKPJiwCM7EUTmrzwworByJD4IV9ZTqJeEhMmTV4EM8+9akUngl5ZMhg5EmNxbLD9mooln7JBv3VczfSZhu6a9O+jP7HRK9uhu/CMG28xDLMaoHsaumpOy7ZeDMpJjMVSsV2qXrsVti8uXzxxgBJ/AvABBx+IfmUk+dzL7659JQZ4ocmLGDhJdVHipJKql7iEyZ0jEvWSmDBp8iImoO52UyeC8fKXxFgcK2xvmdW6EoxZBPyhvqv2Y7sDedF6UmtJ3xRqBfM3AUwA8MuGrtovxGvqjNlbibFYKrZL1Wu3xPaWiiVLATrP4S+Al2zwBY1ddasiji2avIi4g4a6J3FSafIiJoNPkxfxcpTeNhIrf+lEMFbuEvlFQrzIizOXvQt2Up2cDyY6q7Gz5vvSV160zFqyFJz+gJH+kMH/tQifmtNZtyZe02eXvdXkRXwcqWNWfHyVFbZfU956hk3oHlaLcVlDd+11EVZTkxcRdk5m1zR5ERNHCd1eoayfFQjGx01OTyUmTFL1kpowSdVLx6z4gGHssH3RrCUtzKT2aL/W0FW7r1TyYmHFkk8ZMI4HuAZAWaaeNvGFczrrlsRnmI3ZU4mxWCq2S9VLYszKGtuvndX6Hovx9Fs4wz98it92dnd3hRVBjNHkRQSdMlqXJE4qpadEvbIGi5iMvaFuStRLYsKkyYt4TSydCMbLXzpmRcRfLRVLNgC0J8BXNXTVNY3SrdjFrOYzW48jm48HjM8CfPSuTE1AEqCz6rtqfhwRdxTaDYmxWCq2S9VLYzuAlvK2X4L4VDWhmfEnAs+O4HWqmrwoFHEDqi9xUmnyIqDB41EzsUsEs9BbYsKkyYssHB+hIjoRjJAzsuiKxFgcS2xvmdVWBeZ25TOTzbdd1n3+6yP8F3m9mstvPtqAfTwb+CwYx40y/noB/AFALwEfZ2AmGANM/OBg0YyvNP3k61uzGLNxKCIxFkvFdql6aWx3kaKlovW7AK53/9zOROePsT0vDHzR5EUYVs+jTYmTSpMXeQyEEKtEPhHMwzYSEyZNXuQxEEKsohPBEI2fR9MSY3FssX1RRduTDP4wCD9o6Kz9TtTJi5ZZN32E2TieGMeD8Mmdxx8PMuMREJ40gCeZracaui/+uyrXUr70wEG77/hkaqB/cMa+d15729k9eYzfqFaRGIulYrtUvTS2Z6BDehUYHs5464aGrtpLIgIgmryIiCPG64bESaXJi/G8Hq3/xzbBHcOMEhMmTV5Ea96M1xudCI5noWj9X2Isji22t5zRegIMPKCGCBvGxxtXXvBExnAJXa+WM1uPYJuPN5hOYMJnRhnKzODfGIQnyaYnbdt6quGui/6hY1a0Jn2evZGK7VL10tg+YqAvPO3GtxkJU+Hrh9x/3W8YdPblK2tezXNOeFVNkxdeWdJnORInlSYvfB40HosPPRH0WB+pH/Kl6iU1YZKql45ZPgCWTyJjje0tFW13Anw6AQ/Vd9V+OkzyYlF524ds2McT6EQQThjVX4xfE+FPDPspGPxkw8qL/pmDXzXhnoOxQi4qFdul6iUxZnmC7c0Vba2UPjRYPf9m8OyQr1PV5EXI4JZt8xInlSYvsvV+NMp5AoLRUGW4FzoRjJhDxuiO1IRJql46ZsVnbsUa2+efvuSghEkvKHMTeFZ9V12Xa3rf9bpm1o3vt9g83iB8jhknjeZyRaoAeIyZnyLwk/XdF75cwNDQMasA4wVcVSq2S9VLYszyDANbyttmgXjl0Bwioob6zppFAc+poeY0eRGS4XNtVuKk0uRFrqMg3PKegWC4auzQuk4EI+SMcboiNWGSqpeOWfGZW7HH9paKVnW43HdB9I+Gzpr3+EVeXHv6koOshHE8mE8GHLJCzd+Rz2MA/5bUVpAEPXn5T2pf8XAo6JjloTF9FiUV26XqJTFmeYrtLeVLjmSi3xIwJT13+McNXXXfVL/4PJdGitfkRcAGz7c5iZNKkxf5joZw6nkKguGosFOrOhGMiCOy6IbUhEmqXjpmZTGoI1Ik9tje9MmmRMle0zaCaDIIlzV01l4HoGC9ritve7dl8AnMOJmAkxgoGukzAv7A4PsI9CQZ9KTP+8F1zIrIpMmiG1KxXapeEmNWwRg4cpwvKl801aZJtxPwBed/hD+DcHbDyto/ZzEnvCqiyQuvLOmzHImTSpMXPg8aj8V7DoIe9y8fcToRzMdq4dSRmjBJ1UvHrHDmST6tisD2RRVLzmfQzQBSRn/p9Mt/cbYNwALQn61RFpy59O0mp04EGycDzuoKFSN2eBj8NJFxL9n8uGVZT825+6LXspXvQTkdszwwYkAipGK7VL0kxizfsL2l4qaLAGOxO5cGDaLZl3fWfD+guaXJi4AMXWgzEieVJi8KHRXB1vcNBINVY4fWdCIYovFzbFpqwiRVLx2zchzgIRYXg+0tFa3PqpPxCVha31V7+XjkhXua/knuqgpFVkzayQ+EtbCxigx6yDKsp+bcceEbIfpKx6wQjZ9j01KxXapeEmOWr9i+qKL18wz8YnheMC9p6K67MMd5kk9xTV7kY7UQ6kicVJq8CGEgFdCkryBYQL8KqaoTwUKsF2xdqQmTVL10zAp2fhTSmhhsb65YcjKB7lXG6Lf7Lx9Mph5v+XnjI0PGaS5v3QvEJxPRSWAosmLyzoajFwi8ipkfYNCTjd21Gwoxrsd1dczy2KA+ipOK7VL1khizfMf2+bNufH8RJ37K4MPdufQbk81vXNZ9/us+zi1NXvhoXC9FS5xUmrzwcoT4L8t3EPRfhZ1a0IlgCEbPs0mpCZNUvXTMynOgh1BNFLYvmtX6PDMOVnZkYDOIniDmje7qCjUuRz7/JOBeG7wKSfOJxnsueDMEH2TbpI5Z2Voq/HJSsV2qXhJjViDYXlXVXnTA5oFrGRhadfEqmM9u6K6736dpqMkLnwzrtViJk0qTF16PEn/lBQKC/qqgyYuA7evF79pIAAAgAElEQVRlc1ITJql66Zjl5ej3V5YYbL92Vut7UsCDxHjnrk1G/2HwKoOMe9k0Hm746Xmb/DWvp9I1eeGpOX0VJhXbpeolMWYFiu0ts9qqwNw+NKt8vE5Vkxe+Qpd3wiVOKk1eeDc+gpAUKAgGoZB7GFsxgJ6A2guqGYkJrtSESapeOmYFNdsLb0cMtjfPuuFgA4n7mOmAIbMw2CYyVgG4neziX9d3V28p3GShSZCI7cqYEvWSiu1S9ZIYswLH9pbytk+D+E4A09TEZtDKxq6ar3iMmJq88NigfomTOKk0eeHXaPFHbuAg6I8aO0iVmDDpRDCAgeNhEzoR9NCYAYiSGItFYXtzeevDRDhu+Ns/4KkDeJ+jK7orBgMYH343oWOW3xb2Tr5UbJeql8Z2j8b+ovKb3sFk3gTwl12RzxHhG/Wdtc941IQmLzwypN9iJE4qTV74PWq8lS8qwXVNoxNBb8eIn9KkJkxS9dIxy8/Z4K1sUdjeUr70QBh2M7N9sGXxS0aC5s3prFvjrclCk6ZjVmimz7lhqdguVS+JMStUbG+pWNIE0JXuzLEZxlmNXRf8MOeZtHMFTV54YMQgREicVJq8CGLkeNdGqCDonRo7SNKJoE+G9UGs1IRJql46ZvkwCXwSKRHblakk6qVjlk+TwAexUrFdql4SY1boGLioou3rDP7R8Pzy5jpVTV74AFh+iJQ4qTR54cdI8U9m6CDog2o6EfTBqD6JlJowSdVLxyyfJoIPYiViuyYvfBgoPoqUGIulYrtUvSTGrEhg+zWzWj9uMZYS8GGFIQQ8ZCaLzrz0nnPX54kpmrzI03BBV5M4qTR5EfQoKqy9SIBgYSrsVFtiwqSUlKiX1IRJql46ZnkMVj6Kk4jtmrzwccD4IFrHLB+M6pNIHbN8MqwPYiOD7dd/pX3PlDXQzEClq+d6EL7R0Fn76zz01uRFHkYLo4pOBMOwen5tRgYs8uv+LmtJ1EtiwqTJC48Hvs/idCLos4E9Fi8xFkvEdk1eeDzwfRYnMRZLxXapemls93mSK/GLKtouY/A1Q00R6PL6rpprc2xakxc5Giys4hInlbKlRL10IhjWLMm9XYkJkyYvch8HYdbQiWCY1s+9bR2zcrdZWDUkxmIds8IaTbm3KxXbpeqlsT33MZ5XjeZZracZjHYG9lQCGLyysasul+tUNXmRl+WDryRxUmnyIvhxVEiLOhEsxHrB1pWY4EpNmKTqpWNWsHO+kNYkYruyh0S9JGK7JtwLmb3B19UxK3ib59tiZDFw4VduOtSwjGYAp7jK/YWYzqzvrnkuC2U1eZGFkaJQRCeCUfBCdn2ILFhk1/1dlpKol04ECxwUAVaXmjBJ1UvHrAAnR4FNScR2TV4UOCgCri4xFkvFdql6SYxZkcb2ps+3TyqZ1N8MprohvGHmbzZ21711O8noQKTJi4ABOt/mJE4qvfIi39EQTr1Ig2CeJpGYMOlvsfIcDCFV04lgSIbPpdmt8/FeA6jcnsLbEgbun3YlxkuuchEfdlmJ2K7Ji7BHVW7tS4zFUrFdql4SP2fFAttbylsvAKHtLcjgGxu66i4eA0I0eZEbvoZWWuKk0uRFaMMpr4ZjAYI5aiYxYdLkRY6DIOTiOhEM2QHjNc9NmNmXwCoGjlRlCRgkQnPpHFw1Xt2Y/F8itmvyIgaDb10rSvbpQatt48M2Y3uxidtL52BFDLo+bhc3NuGDz67HXp/8Hh4at3C8CuiYFR9/xQbbW8qXfA6gZhCOcOPsQwlzsOKSOy757yjm1uRFTMagJi9i4iih+2x1Ihif8afJi3j5SieCEfZX30J82LJRR8DXQVC+Gnq2g/BzAv4E4Gm7BM9MuQSjJVkR1m64a7FJcHM0pkS9RBHuPQuwFMB5GX7dzITlxHjZMJC0LKTYQNJkJNWrYSOZIqTYRtI0kGRGMmEgOZhCKmEiqd63gZRtIVmSQNIqQdLuQ2pwIpJ7bkfyd0DqU01I5TiOciq+ZTGm03a0g3GUzaCEgTUYxDllV+H1nARFt7ComLXmShS/cyK+9NpmTC8pwiPvnI+10TV9zj2LFQa2lC89EEg1g6hcacrgjQSa1dBV+5sRmmvyIuehEE4FTV6EY/d8Wo0VWOSgoES9RCWCGb6UqJeohCnDV1L1imXM2tKE6WYRPmczPkfAiQBmZo2RjFcYeJoITzuEBuPZqfOwLuv64RWUiO2acA9vPGXdcs9CPA/GwVlX8KogIUmcJjoISGLohxxCZPg9Sv+dBCEJRoqBpAG3nvu+qu/ISZdJEuG9zA52DD9MqJ8yB8PXQ3qlRkhyxMSsh5qQOCqBHxPhVGaU2sC/ycaCKVegIyTbet1sLLG9paKtGeCGIWMQ6NL6rprrM4yjyQuvR4pP8mKZCGZhC4l6xRIssvCVRL0kfshXrpSol5iEacRck6pXbLB96wIcQ4zPMfA5InxkJBYy448GsB8T9nX/pz7EPECEVwAcSozDGJi0CwztgUtmGMDTKQvPTSnDGroY27PA3KCKSMR2TV4ENXryaMeZc8AlAL48oroN4CVmbDYIJgMJpH+c30n9TjDBSDAjQW4Zw/2/WzaPHvlchWCB8VuD8IgNPFqWxCPk8woQHzUSEbM2z8d7TMaFMFANoOitD8p4tvRgfJgqYPlow6BExxbbWypazwKjBZT+AoGJf9rYWfc113CavAhqBBXYTmwSwRz1lKhXbMFiHN9J1Evih3xNXuQIQiEXF5EIjmLDyGJ73zXYF6n06gqkV1dMyew/EV5mxgMAHtiexAMzr0KvOrAT7oGdJuGBPZtwe2adLfNxkAEcpsgMGDiMGYcR8M4xxtZzapWGIjRAeI4Gsbb0Krwa0liUiO2avAhpMI3VbO9C7A3GJZwmLpyHCH3qW28AAwQ8WJrCV6gJW/PtPpfDxAdggpDYCCTMEpgmI9HPSJQmYA5sR8JQRIgJkxQBol6BRIqRKDJgptT/kkiQAVORIbaSQTDVqwUkEgRTvZp2+r0hQkW9un9/HMDpWfT/96TIDBuPTk7gEWrApizqRKFILGPWtmZ8zLZxLDOOBeEYAPvsypguMd1JBjpLG/DHKBg9zz7EGtsXVdz0CYZzneqxrv5/AVFT7/beYpv45ZafNz4yjCN5Gigq1RRDqxKGF6PSIY/6EdlEsED9JOoVa7AYw58S9dLkRYETOMDqsUyYsrCPVL0ihe098/FpAj7H5BAWHxrFLw/YjAcMCw9MbsJfxvBb1nptbcYMsnEIGIeBcChRmtQAUDyafIc0UdtNbDxjEJ6DgbWTG8fsSxbDK6siErFdkxdZuT64Qj3zcS4TLiHgALfVtWBcYSfwbH8fju8dRP8U4M69rkVPcL3yvqVXmjFjKuMWZhxl2TBMwpoUY1HCwPvBOA6E43ZBbK5lxqNqdUYSeHTaXPzL+955IjHyMWtzC6YZKRxrGDjGISvSH34VGbXjQw5hPBmMybu0DOEfBHTCRGdZPZ7xxILBCYk9tl9zZtu+tm03A/StEWbbRMy313fXXajep+Bs6ktLmrzwxay+Cc06EfStB94Ljj1Y7MIkEvXS5IX3498viZFPmPJUXKpeoWK7sySYcKJDWMAhLIaXBTt+IvyFkF5dUTbHec32KUgvBqh3oUNoHKKIDINwKBMOA2P/XXRAfQPtnKHBwNoEsKY/gbXT67El2w5nUU4itiu1JeoVu5jVOx8nKNICwPHuWBxkRtOUeWjJGJux02u8efV6Ez649hXM/MwK/HZk2W2L8A47heOYcJxDaAAf2Eke42UAj4LwCAiPTp6DNeO1GdD/Ixez+ufjoJSBY23GsQRnVcXO9kwb5ykQHgPjsUFg9Yy5+HfP1aiAgaqUjekgrDEtXGwkcDwTKsD40gib/g2MTjC6J18Ri4M9xWDgwooliw3QRTv4g/AykvYZDXdf+EdNXgQ0+3NspqCEKce2giwuUS8xYDFiIEjUS1zC5PpMol6RS5g8AkqpegWK7dwFc+s6fM5Q20DS20EOGuGfXkVUqO0gqRQemH6V88Egn8cXvdRWFk7hEMvGB0mt0lArNAwcCh7l28J0r59VB4PajLVMWFvMWDMx/29qJWK7Ji/yGd0e1umfj/ck06TF7CGxDPwwAcybNBf/HtHUbh2z1CotEzjOsvAJd2XGUaO4YhMjvTLDtvDolCvwuIfuykVU6DFLnZliAMcw4VikV1bsNYoCvQQ8xsBqIjxWmsRj1IT+MRTdCdt5MSb2bcfpto1Z6lDPzLqkMBjotAzcPaURf8vFgAGWFYPtzbNuOJi4+BGAhw/RJuDVQcs+7Yq7LnxCkxcBjqocmvIlYcqhfb+KStRLDFho8sKvYe+73N06EfTdut42EHoi6K06w9J8x/aeq3GI2gZC5JxbMfSt7nAH1EGbZOB+dUbFpEY85pGevus11M9/X4SJk2fgEAM4xFArNcghM9QWlFH3ahPwLxt41iCsAWMtElhT2o+1WRwMqGOWR4MjADGRx3a1uqhnPi4hwuUAZrg2+T0x5pXNw8grD4dMFnm98vBt3tj+78WYOK0vY2WGWqGBHa5qVt1RV74+CsYjFvDo1FI8EtBBwHnrlYcNwc2Y0WM551SkV1WkCYudPqsy8E9FVsDAY6kUVk+7IuctHmNiOzdhSl8RTgOjgoGTRhAZ6srsTovx84jdMCUK25vLWx+m9FxwHgKeOoD3Obqiu2JQkxf5zC7/6wSWMPmvyg4tSNRLFFhkeEuiXhITJuUyiXoFmjAFiINS9fIc2/k6lPYOpLeBqBUWDLx9hJ9eH9oKYqXwwNQmbPTBj57rlWsfN7fggCILhzBwCMjZfnKoc1DoKA8DW4jxrE1Ya7Cz7HwtT8SaKZfgv1tacKBhodmycTAY/zATuCJCS9NzNcto5XXM8sKKOcjomY/TYOASMI52q20A4arJc7B0HDE6Zo1joG3NONa2cZwNfAJwzs0oG1mFGU+qQ0AdUqMEj0y+FOtzcF+2RX2NWVub8T6T02dVcPqsCnVY8k4PEf7INlarbSBGER4rvbzgA4+zxna1UgaMLxOjYhTifLXN6OIEfrlHA/6RrVF9KicKA1vKlx4Iw25mtg9mi19CgubN6axztlNp8sKnEVSg2KwnVYHtBF1dol6iwEKTF0FPCU/a04mgJ2YMRIiviWAgGozeiCfY3nc1jrRN91aQ9N7wkc9DaiuIUYT7AzpMzRO9vPYLN2GP7cU4xLLwQbikhnsw6WjLqVXz6raTfWjH5dZPlR2Mo6kCg173LyR5EmNxJLG992ocZqvDOAlfH/K1QWgbTOKKaU3YnIX/I6lXFv0eq4iv2L7pahyRMNIHgLrnZuw9SmdeIOARm/BosY1HJszz5DIDz/RiBvUszFhVkd4CMrRaZ1gdhnP7zGMm4TE7hdVlNh6jqzzHqbywfcNCvG2CjS8QOSsyPr2DDxj/T63ISBBWFbCtr5BhKBEDlT30VamFjIoA6+Y1qQLsX75NSdRrtwGLfJ0eoXoSEyZlXol6eZYwRWj8qa5I1SsvbFffaBl2+hpTdzvIjh++CX8fOrtichIP+JDAjjc88tJrPKF+/b+nGR9A+saTQ2C4r8D7R2uPgT4TuLh0Ljr86k/AciXG4khh+4bLMHnCZHwXhHkZ2xr+z7Yxb+oVeCIHf0dKrxz6HRp5MbLhrc042LTSW03U6gwC3j1K515zDgC18SgZeKRsjnMYcK5P3jGrpwkzOYFjnfMq0leWDq3QGdmHF52zKji9DSSgFWEFY/vGK/GOogQ+D3XYZ3qFTObzfwzcmSjCqkmX45VcjZ5neYkYqMmLPAdDGNUKnlRhdDqLNiXqtduARRb+jXoRiQmTJi+iPup27F/eiWDE1cwa29VyaMtObwchYORBdWovq3PQpm05W0EUeRHmk7VeYXZyrLZ7r8Q+KMLxDNywi4PuHgZwl5nC3ZOaAkuy/TCXxFgcmZi1ZSG+aTAaALxPOY+BF5lw9dQ5uD0PZ0ZGrzz6vqsqoWL7m03YvySxw40malXWDg8DvYZamaG2mRh4ZHIjHiXHlWM+WeulyFPOPK9i54OUnYaI8YTa/uEQFkk8VnYVXvfQD9mK8hTb3RuvTmFglnsDynA/GLgXjHtMA6tK5+C1bDuYRzmJGKjMoFde5DEYwqji6aQKQ4FdtClRr90GLCI0jvLtisSESdlCol5ZJ0z5DoaQ6knVa5fYrpLqCSZOtA18jtUKi5F7txnPqIM2GXhg8hw8FJJfdtWsmJjVMx8LQKgEMBOEHrbxMhH2BTDN/TDaYwB32cDdU+bilxHzQzbdkRiLQ8f2rc04lhiXgfEF1wk2gEVlKcyjJqjf83lC1yufTnv1Id+HtncSubkF04wUjjPUNhPCccz42C7aVQSGszKjfxCPzmhytmw4T38LDtw+gA++2ofpB0zFg5lbIbgJiV4Dx5KJY9SVpeoWECIovBz5qFtTnLMq1MqKP6Ww+lNNzuGjYT++Ybs6x8OwcbJakTHS7gzcA8IvKIlVk5s8P6NEIgaqcaLJi7BnS5bt+zapsmzfr2IS9dptwMKvQRGgXIkJkzKfRL2kfsgXpdfW+XhvgnBOXxL7JgzcP+1K/EgNyM3z8dkEOYdsqmtMR34DqA7WfECRFUYSD4T0rVu2sCMqZm2+Gkdu3ob32RZePuA6PNK3EG+zGaeDcQYI/ztkFAKeYeBuGLhzciP+kq2xQi4nMRaHhu2912IfJHEJM76b4de7wJg3eR7+WqCvQ9OrwH6PVT3S2M5XonhLAp8w07c3DP0kRirkzH3CoyawLsU4xwDex0CCgRfAzhaz/QzD2QayKzJknboFxGasJhOPRRg/AsH23qvxIZg42WaUE3DkCHt32sC9ZGDVlEa86cHYlIiBmrzwYGAEJSKQSRWUMhntSNRrtwGLEMaL101KTJg0eeH1KPFXXqQT3FxU5ybM7EtgFb+VkKVA+AcYBwDYISlmxmNqO4iRwP2lDfhjLu2EXHa3iVk9C5w926cTcDoD+w3bnfAzm3H31LlpYirCj8RYHErM6lmA8wDnXAvnml51RaENLJgyF/d45P9Q9PKo77sSEzts39qMow07TWRwmtCYmquNmPG4WlWhzqqgQaz2YTVBrl3Ktnzg2N63EB+2gVOIcRoDh2d0dJAIXZaF+2wbq7I89HY0PSVioCYvsh3RESgX+KQKSGeJeu02YBHQGPGzGYkJkyYv/Bwx3suOXYI7ZIKt12NPbMNBbOBAAzgQ7HzY/QTIOYR0h4cIL6tzK9QKi+1JPDDzKvR6b8pAJO52MYubMGlbEc60GGcQcNKQlQn4lyIxwOiecgUeD8T6uTUiMRYHGrN6F+JEZjRmHD64mYFrpszFotxcMW7pQPUatzfeFIgttg+p37sQh1qMTxiM48jAKczOcv23HsKAs2rOvbJ08hw8RjTumRneWNd7KaFi+7ZmfMyycAoIX85cneieS3IXA/f1F2HVXpejJwfVJWKgJi9yGABhFw11UvmovES9dhuw8HFcBCVaYsIkjrzoWYhP2TZO325hQqmJVZPn4e6gBkgA7UQ6we1diL1twoGGjQNZERSEA4nd3zHqfuYdTcZ4xerHl/dYiD8FYMsgmtitY1ZfC45kC2fYcIiMAzMM/jt1yOdgCrdn7pEPwiFjtCExFgcSs9TZBkkLlwM4J4Osus0owpU+3ZQQiF4Bj8dIY3uutth4FT5fbGIlA5PcuinDRE1pA27JVVZEy0cG27dejeMMAyfbwJfIPRDXtdlGAn7GjPt6LKzatwnbxrGlRAzU5EVEJ9Bo3YrMpPLYZhL12m3AwuOxEIY4iQmTKPLC/ebvVrWvVilGwJs2UOnhcuUwxl1mm6EnuOqcA0sRFBYOtIGDiJxVFAeyIiqAyWMZiIGXCFgHxjrbxhuGiW/irQ+1gyA0T56Dq8I2soft65jlGnPLAnzFAE5XW0sy7LuFgLssQtfUOc5KmzAfibHY15jFTTD6ivBdZsx3z05S/vsdERaUzcGDPjrTV7187PdYokPHdq/13no1LgbhDItRnDDwi8lzcbXXbYQoL5LY3jMfnyYDJ3P6gNyDMuyjbmT5pVqR8cYUrDqo1lkFM/KRiIGavAhxkuTadCQnVa5KjFJeol67DVh44P+wRUhMmESQF1sW4OMmcIxto5oMHDzKQNkCOCdzvwHCepux3uD07+o9trG+OIE3tg9ifQH7RYMYn4EkuOqGj2ITBzpbPNQqCkVQwCEn1IqKHZcCj9Da3fKxDoA6eM35sRl//5OFdSNPiVcHdgKo3J7C20zCA3s25XVtYhB2z7cNHbNGWM65EtDAV51DPoFDh/5NwJ/VIZ9mEX7g07f14/lQYiz2LWb1LHBIqCsBfEgZVm0LYuDayXPxvfEM7cH/fdPLg77lKyIQbM+3c/nWu7IcxY/+CdMefAlv5CsjovUij+3ulzknM/B5At49bEfGyyCsUisyJltYRU1IjTyMOaI2z7dbsm4bqTkJJQ/8Ae9+4U38LV+LRLRe5CdVnnaTqJfEhGlUpjNPn0epmsSEKXbkxdZmzDBtHGOpq9UMHKOuWAN2PjehgIEz6BAaiuAgvGEj/Qp+i/xIWlhfNAFvlG7D+gKu+8uni54luNsW4R1WMk1MGIQDmYfJCfVtzYQxO8d4VZETIKxj9apICsK6sslYR6N/ozOerhKxXeksUS/PYlbffJxqESrUioyM5eXqk7A6G2Pl5LnoHm/gePh/z/TysE+FivI8ZvUuxOHMmJu5goYINw6auGp6PRRJHMTjuV5BdHqcNjzD9gjoktkFqXrFBtvVCqlt6sYSAycTnLNI3jHkILUa0iC8qeK/G682gXD75Dm4MGLjqJDuyCEvehfiIttG+UAKEycV4+7SOc6yNylPbCZVjgaXqJfEhEmTFzkO7JCLRzoR7JmP9zNwjEE4huEQFerb+p0fwt+I8TIDH3WDsCrzZsrGgmITz1vA3gZjpq1eCTOZsTcBMxnYG+kfytMPG9SqDnIJD7Wag90VHibjjZRa1VGENyYMOETHeHtOx+zCxiZ88Nn12OuT38ND2fR1ewveNTCIg0zDXT3hnkHhbtUoHkeG+qYsvXIC+Lt6TRHWDRRj3T6Xoi+b9nMoIxHblfoS9fI8ZilC0mB8204f8vnxoXFDwEvqkE8ycVsAVyZ6rlcO49+vop5hO1+DyT2DaCBCQ0Znf24DzVPn4g9+KbALuZ7pFXC/x2pO6od8qXrFEtu5FSU9W3Ey1K0lcF7fNnJQMmMzAfVlRVhJwRGSfk5FGeRFXzNOtWzcQUCZa62UQWhJGbi9yEC/ZWFgcBADG6djYBf7gvw0ct6y11yJ4ndOxJde24zpJUV45J3zsTZvYdGsGEuwGMeUEhMmTV5Ec/7sqleRSQQfakLiqASOIbUFBDhWvQKYPkrHB0BYDcbjBmF1KonHpzZhoyrnHNgJnL59EBNLE7g32wM7e5qxFxh7w8ZMm7C3SZhp22miwyE8sAPxMTEfF6uTwIdIDjLc1RxDqzpsrEcCb8DCetvCG0P6qHa2LMZ02o52MI6yGZQwsAaDOKfsKryuluEnFDlhuwdkprd2DG3x2OHK0VH6rO6Gd1ZPqJUT6nfDwLpJA1hHTdiaj4551pGI7Zq8yGMwbF2A/yHC18HOtoQ9M0T8lhk/nTIP6kwbPx6JsdgTbN+6EN8mds4reLtr+OcIuK4svOtvPdHLj0FUgEypH/Kl6hX7mMVXomxrMc4mGwuIhj8PDw9hArbbjKeJ8GdmPG0S/vzqG3juoLZRz8soYOj7XlUIebEAS20491Bn9RBgMzDAjAEi9KvfCeiH+zr0vq3+JvRDlUNGOcYAG24d9TtjwDDSr84PYcBmDJjqJ4F+9TvbGLASGCi2MJBKYWBgIgbe2IaBD14FtaR5p8dN+n9MhFPV9UQ28G81IKdcgY6slIxwIbUvOkE4py+JfUnevmiJCZMaTRL1kpgwKV+Fppc6/NFmHMOMYw3Def3YaFDEwD8pg6wonYOnxoEsXxOmN5swpbQEMwfV6g0Le4MwE4S9wZjprOJQfysiBM7fKsnJ50k5RIda1UEoYsYHRwj5L4AZ460YYThLuZ0VFOrVttOvsLEukyDJp4Me1ol9IrgLW0jUKxBsV0ude0ycTYQzAXw6w76b1E0lbOM2j69cDUQvD+dMNqIKwnaHSAKaAHzGbawXjBvK5uKqkK+4LEivbAwXQhlfY1YI+gw1KVUvMdi+dT4eJsJxGWNkCxF6mLH/KONGrTR9Wp1RpF7ZwDMBrIordPjKIC96FmAh4NxFnfmoRHADCCXEKOF0Ql9CcH4fb3ltoYbNqb4iRhyiRBEoDPUNpDo1Vu1R3heAmRnkGXicgCQYFgyk1CsDKQNIMWABSIFgEZCyGZZ6X72qv2Gk/8/u+0O/w0SKbVgmIWW5/1N/I5F+X5VT/1O/q7ZgwjKBVNKGlQBSgzasIiU3kf6/bcEqUeXV70lY9uT061QDqc3bMSORcK46PELpRcAgEZpLBZxIrz4AvbABB67fjte/eJuzh1zSoxPB+HgzsERQ3QPPdvqsCludWZF5iFSGvZjxOAysJndlRekcvJajOSOTMK1rRcl+WzFzENi7yMBMy8LehpFexUG2S3Skt62kiY/8nt6hMygUKaFWURjAOsvAusmNUMlG1B8xieAIQ0vUK3Bs77kahzDhbMPA6Zn7tQl4EoSfDCRxqwdXrgauVwCTMi9sd0hlYB4Y5w71kYEfwUDzlMZInBGXl14B2LuQJiITswpRYpS6UvUSg+1bWpzbw5otxsHMeClhYt7kOVjTezU+ZJk4woRzzo36DHb4aF/GqO19DDwNd4WGzVizxzy85PE4KkScDPJiazMONmysVKckM5Bg4C9GAl8tq8czo1lH7RHatA0TivpRMphAScJEiZFEiWGihAglloUSMlBiMyaQjRLbSL+vflevin9W7WcAACAASURBVBDhjN8tGxOc/yuCRBElGb+rsu43oelX9TfvQKSo93f3xwLjTSJsV6tg1AoYZzWMS+QMrXpRxI5a1aL+byiih9IrXZzy7v8S7goZVW5oJYwqyyYGTDu9AsZOYMCyMVBE6E8mMbDHFAxgKwYKOahv80IcbwKL2cYMIueb0abJc9EpyLE6EYyPM31JBF9twqQpJo5hcrZ+qLMq1OvQVr1M6yhiIk1UmFg9qRGPe2C62CZMPddhJm3H3jBdMiN9TscJBJw0wi53AWg1COvyIHc8MLGnIsQkgpq88HRc7CSspxlnsI1vEXBqJt8J4E6bcGsBV67qmAWgdwEuZDhbRIauPX6UGTdMmYef+evZnKT7ErNy6oH3hWMbs8YxhVS9JMasMTGQGdTTgo+TnSYyGDiC0oTGaNtT1zDwZ4PwZ9h4DiVYU3YZ1HWtYTwyyAtluS1NODBp40NrNmD/w/bGL6c14Z9hWDTXNtXgeeViTCibipKiojSBkkyiBAYOMG2sYNphmc9vDcJii5EgQ62XcF+BhM1IwIBJ6pVh2kDCpPSrQTAVqQPbWcWRIPd9Uu8RTNjpV1XGgFs2431VTsmh9CoQR74qq+TsUGfo/64MR756T/XJLUuEYpe8ydVUQZRPwt0+NEyguGSK875LpgwRK2Sk31MrXgj4MgN7DXWSGK8ScL7NznLuDWVN2EAAB6GET23oRNAnw/og1pNEcPsCvNNCegsI0oSFs1pqlEdt+VhNNh43i7B6YoMv2CsqYXqlGTOmMm5hxlGWDcMkrDFSOFudeeHDeAhDpMREUNlRol6RwPb/LsB+EwlnWYyv0Y6H+L4Iwo/MBG7N8crVSOjl8eTLGtv75uNkm5yD6z/s9EHlJAauL5uDGz3ukxfistbLi8YCkiEqZmXYTKpeGtsVTDRhUl8RjrU5TWS4hMb7Rs4Zd8eAc34GbDxjmlgz0cCagA4ElUNeuIZVH5bfCeDFgMDJ12Z6rkYFDFRZjGkMrN3DQi01YbOvjfosnBdi7z7GvQwc6TY1yIwbDQM3JhkTTAMlRiq98sVSK14slNhwV7a4W4DUCpeUeo/dlTBqO5C7okWVdbYHqdUt7goYVu9lroh5a/uQUzbjR4Gyn49a7r0BjA0wnKXfzu82sMEg59pG5z0CNpQmsaGQlSA+KLFbJ4I+2NNPkXklgn0LcJQiKvit60r3G6WTG9XWNYessPB42TSszvMqzVz1F5kwvd6ED659BTM/swK/zdUgES8vMRHU5EVAg653Pj7LwNkwUK6+LMlo9gEAt2Z55epuGbO2zMdBhlppkT5bZOi52QQWTZqL/wTkwlybyStm5dpIwOVFxiz3GnOF786B2oIeiTHLEwzc2oQ9zWIcY9s4ktJfYilSY+iw38whoI5rcAgNm7HWtrFmwwas8eFAUE1exGTiiZpU6sBOAJXbU3ibGaEDO7kdRf/djAkl21GSSLirYIaIFMYEwyVTFFGithLZqTSpYhAmM+FSsHNGifMwoYfU0irCVHfv+/CqjBzGnLo5YJjUGCY+gA02pwkPUkSIhQ2lh2ADVTjnk/j1eAKCfnUuT7kSEyZlinH14kWYujWJYw219YOGt4CMdhaQuuFotXNmhYXHpzSFtj9aJ4J5DvKQqomKWRk2lKhXZLFdfQvYa+JsAN8B7bDy601m3E4mVoxxuFxk9SpgTu4S27vKYZ50GK4AnJ90HgKsIsL1k+dkdxVzAf0qtOq4MavQBkKor2NWCEYvoEmN7TkY780FeHsxnJvkPqpWZ7jnZ0wbKYII/3TOz1CfhxhrkMAaDw4E1eRFDr4Ks6jESaXsKUav4TMvGDPA2EqEK0eeeeFc3ai2lljOTQbp39Vr+kaD9N/pn6G/cx1z6lvxDZSxisNZ5eGu5kgxNiQMrFcrOyalV3akxmvg1XZMmroe39pm4UjbxvNTitE1cS7+NV69mPxfXMK0fSG+ui2FE2wL2yZOwrKyejynfKG+jTNph+tKD9kpyAB9Q6sqbMbjUyysDvh6zbGGjU4EYzKp3G6KwfYRZpeoVyw+5Pe1ODHobDC+nnF+gzr1+3G2cesoV67GQq8cp/WoMWvLAnzNWW0BHODK+6t7roVf19Dm2O1xi4uLxYJXKEiNxRrbx52mYxdQ50/CwrFE+Lg6EJTIOT+jaJRaa8F4htUV8Yw1eRwIqsmLAn0VVHWJk0oUeaGU8fq2kQDIDnVF3QYeIjgU6cHpbStD21osxqUGcPzQQGfgvilzcXJQA9/ndkQlTD0LUAugBcAk125vEGENMw51SbGR5vy7e3vR6pSNx6ddMfoBxz77IFvxUhMmqXrpmJXtyA6/XOw+5G9ZgG8YwFkAPplhPnXb2Q8SBu63bFRYNg4G4x9mAleok/bDN7MnPdghZm25Gh8hA1cT8DlXurqt7vrBJK714LYWTzqcpRBRsdjVWSq2S9VLYswKHdt7r8ZhbDg30anD3o8A4wM7fXGWvojhaWdlBtKExq4OBN3V5yzKEmiiWkzUmRcZRpY4qcSRF66/QgOLAMgOtQ7VRnplxyZmbCNyvq3vU6/E6d8Z2Ob8bqTfI6DPMNCXtLDNMNFn2OizGX1mEfpS/di2ZQr63n4xtgcJKuoqqf7tOH5bP/rfBdxJ16InyPZ5MSb2bEWplUBpIoVSI4FJtoFS20KpYWIS2yglOD+TmFDq/G1gEnPG+0Cp8zdhEqfLqjMqRmO51ZXE6orkx8nAarWqglJ4fHKT48e4PFITJql66ZgVl5kFhBazCjXR5vl4jwGcTeQQGaNfS0z4W88gvlFWgq1FNgasJAZKCf2vTMHArVsx0NQEu9B+BFG//1q8Z0svTlAxa/IU/LoEuAxwCOuh5w7Lxg17XIEng+iPx21o8sJjg/ooTscsH43rsehIYvuWBfg4MY4lw9l2os5ae8coeqtt82rlsENmqANBU8BexJg/2q2OmrzweOR4JE4ngh4ZMgAxkQSL0fQejeywGTMNd0sLkQMo6j7oIK7zVQlk3/APYxsrQkS9R+gDD/9vR2KE0ZeiNFmiCBJFiihyJFGEvp5+bDMnom9aP/oyt8j0LEA5Adcw8G732t3fTErhq5lbJLgJE3qKUZoaQGmiBJPMFEoVuUCcJhNsQqnBmESKWBgiEBilLokwSREPzu+KWHDfNxQRkf6goH4CwVoy8CPLxs1T5+IPAYx9P5uQmjBJ1UvHLD9ng7eyYxOzxlK7bz5OtYE6ED6bo3l2uGVslBvH+oeuY1c3jKkr2EndQqZe3b/V/9Xp+0PXuROlf3euaVc3khkYMAj9g+qqdhsDJqHfSmGgqAz9SQsDW/ox8O4mqHZGfUbELLXdU91c5hDVzHiCTFw/uRF35qh3lIpr8iJK3hi7LzpmxcdXscD2dTUo2WcfHAN1YDycVRofBTB9pJkJGGRg+Gw2Bl6gEhw3+VJnO3ysH73yIl7uk5jgxgIssh0mPQvQBaB8qDwRHrQMzDZtlNmMMmaUGUAZGygj9bf6feg9Qhmpv/HW/0gRAG4Z93+j3SedbfdyKaeWpTlkiE2YTuwQCEOPzYw3iZwDT4fIBb9vnhluG0AvCL3Oq+2QNL1E6GU4P6rPvc4PoTelVrJQ+m+D0GsnHX3SvwMVBjnfxjnbRpjxVzJQIWTJtNSESapeErFdTSuJeomJWWpFnWHhfgDvGY5ZwKAFvGEwCOTcRqZ+JjrXuEfvGZVIYcb+RJiS2V0GtgJYOGUuro2eGjn3SJMXOZsstAo6ZoVm+pwbji22b2rCHsUmjrHVgfKMY0E4GhnEhbIEEd6AiRPL6vFM5MiLysrK04nIYZSZ+Yzly5ffNYb7NHmR89gOtYJOBEM1//iNqwM7J6/Ht/rdAztnFqOLPDyw01nhUIayoiTKUjbKTE6TIraJMsMlR4bIDocgAcrAKIN6HSJFyCVI3Pfc2zbGVy7HEs4WGUUuDBENimxIrxZxyARWhEMGueCQDak02WAMkQ22s1Kk1zTRWzYBveTxdpneq/HVJOGEwSS2lWYc2JmjqlEsLjVhkqqXRGzX5EUUkWFEn3rmYwEIlergawY2EeP2yfNw4ciucxMS/52IiRMsTEgOYGKiBBMMxgTLwkQjgQm2hYmkrmQ3MIHtt363GROJMYEp/V4GGTJB/c1pYmT4d3VV+9D7GeULtqTBmF86762bRQoWGK4ATV6Ea/9cWtcxKxdrhVs2tuTFTnjdjkm9/8UfR5yZ8QKiuPKipqZmysDAwEoAV7mKXFlSUnJmW1ubYpxHezR5Ee5EybV1iQmuGLAY4czY6MVVKNrybpRZFsqKXTLEIULM4VUg1UT43yH9VIJrAtcT8HzSJR/USoaEgV7LRt+2BHr3vMxZ+aCW6sbh0YlgHLyU7qNOBOPjK01exMRXm6/GkZu34X22hZcPuA6PRK3ba65E8dsIE4pLMSE1gImmIk0MTFTkifqxDZcgUaSJiQnE+BaAT2To8W8QThayqk6ppWNW1AbprvujY1Z8fBWbvD0bk451q2OkVl7Mnj17P9u2bygpKalSig0MDHQYhvHdW2655T+avMjG1ZEvo8mLyLtouINiQHBdK0r22YpWi3GkWklRnMCPSudgRXxcMW5PdSI4rokiU0AngpFxRVYd0TErKzNFopCOWZFwQ1ad0DErKzNFopCOWZFwQ1adEIOBQ9qua8KU/27Ageu34/Uv3oZXh97X5EVW4yHwQhITJmVEiXqJAwt3tEvUS2LCpL/FChyeC2pQJ4IFmS/wyjpmBW7yvBvUMStv0wVeUWIslortUvXS2B74tM+7wZ2wPfLkxbp16+Y/9NBDr+1CZXX6srpB4B95mySaFac6h/nBOVBQ0iNRL4kJkxpzEvWSmDBJJi8UXmySBIDuthGJeknEdjX0JOolEdt1zIoXUEqMxepDvkRsl6qXxvb4YIaKWa8D2B7JlRejnXmxevXqmjVr1qgTmUd71KR6u8AEdzKAbQLJC4l6qcO61LWf6nYLSY9EvdSVS4rwVIduSnok6qWwXeHFFkmOcskLiXpJxHY19CTqJRHbla8k6iUR25WvJOqlY1a8grXG9vj4S33GUosUhq+XjtTKC2XHjNtGVNJ6YkdHxxNj2FcvZ4rP4FM91cu04uMvid/OSfy2R/LKC4UXG+MzZbLqqY5ZWZkpMoV0zIqMK8btiI5Z45ooMgUkxmKp2C5VL43tkYGDcTsS7W0j43Z/5wJ6UuVhtBCraLAI0fg5Nq0TwRwNFmJxnQiGaPwcm9YxK0eDhVxcx6yQHZBD8zpm5WCskIvqmBWyA3JoXsesHIwVclGJGKhMqsmLkAdWts1LTJiU7hL12m3AItvBG+FyEhMmZW6JeklNmKTqJRHbdcyKMJiP0jWJsVgituuYFa95pWNWfPwlEQM1eRGf8SfyQ75OBGM0APWBnbFylsQEV2rCJFUvTV7EBzJ2mwQ3Pi7ZZU8lYrsmL+I1MHXMio+/dhtsj9yZFzmOET2pcjRYyMUlJri7DViEPHa8aF4ngl5YMRgZUrFdql4SsV0T7sHMda9akRiLdczyanT4L0cqtkvVS2LMkoiB8V95UVlZeaphGIdv3Lixpbu7W10jGvtJVVVV9TYAC4uKii5dunTpmy6+xn5SSdTrvPPOK0ulUjeYprl42bJlz7u+ij1YSNWrsrKyDsB/ly9f/lMALGV7hUS9JGK7wgeJeknEduUriXpJxXapeknEdhcHxcViidiuY5b/DJdXLUjFwGz1itXKi8rKys8S0W3M/LPNmzdf0t3dnXKvXBq+PsWrgRGUnKqqqj0B/MJt78yOjo6XAUwAoK6HVQRNLB+JepWXlxdPnz59JTO/l4i+1d7e/ifXV8pHsR2DUvWqqqqqBjAXwE0dHR2LXaxQmBdbX7kfssTpJRHb3URQx6yYRDAds2LiKAA6ZsXHVzpmxctXEmOxxvb4jMFssT1W5EV1dfU31Yd6Zt4XwOGpVOq82267rSc+btm5p+eee+4BqVTqQtM0f8zM1zPz+R0dHc/FWSfVd4l6ffvb396jpKRkoWVZ7aZp3mjb9vXLly+/L+6+kqpXVVXVHMMwHrMs6zTDMHo3btzY1N3dPRh3f0nUSyK2q3EmUS+J2K5jVrxQUcesePlLx6z4+EvHrHj4SioGZqtX5MkLxcLsscceR5um+a999tnnFTWsmpqarMrKyq8S0VeKioq+lbHdIhajrry83Jw2bdpRRNTT3t7+t5qamqK2traBc889973qg7Ft2/NWrFjxSCyUyeikVL1mz579Lsuy3rl58+bH999/f/PGG2/cfv75589IJpM/ZOY7MrYlxMplEvVSDDszH25Z1hM9PT0DQ6uXpk+f3mDb9ruIqLajo2NbrByVXtIuTi+J2K7GlUS9pGK7VL0kYruaWxL1kojt7moLHbNikmjomBUTRwnFwHywPdLkhWJgioqKvkdEfwZwCjNfunz58j8ODbPKysoTiejtHR0dK+Iy9BRITJs2bTEzrzcM4yMAftje3n7nUP/POuusfROJxPmJRKLle9/7Xq/WK1wLVFZWnklEJwDYzMwT3Q+/aksPzjrrrMmmaV7GzO0rVqxwiLW4PBL1qqysPMYwjDrbttcS0VElJSVfb2tr2+r6hCorK78F4I24rZaRqJdEbFfjTKJeOmbFKxZLxHY1tyTqJRHbXV+Ji8USsV3HLI3tUfjMkg+2R5q8qKysPB1A0fLly1dWVVV9ipk/vnz58pYoGDvfPlRVVX2MmY9bvnz59dXV1Qcxc11HR0eNe6BgvmJDrydRr5qamikDAwNXqcU+ALYxcysRtbjnkoRu83w7IFWvysrKG4hoifJPVVVVExE90N7e/ni+dopKPYl6ScR2N2nXMSsqE2ecfuiYFRNHAdAxKz6+cnFQXCzWMSs+Y1Bje3x8lS+2R5q8qK6uPt627c8sX768Xg1GIjq7vb29Sn0TpJaDuzeOxMdL6W8PDgFw0YQJE85PJpN72rZ9Q0lJSdWMGTOcpexNTU3qENLYPRL1uuiiiyb29fXdDOC6jo6Ov1VXV3cw860dHR1/qKmpKVZbfWLnKDX4hOpVXV19nWVZ961YseK3lZWVVwBYu3z58ruUvmqrTxx9pfosUS+J2O76SsesmEw0HbNi4igds+LjKLenOmbFx2USY7HG9viMv3w/j0SOvFBL8ROJxHfVigvbtpdt2bLlNUVSuOTFNxOJxBXJZFJtE5nf0dHxVBxc5C67rQKgVlp0ENELHR0dydmzZ+9n2/a1yWTyQrVNhIh+1dHR8bM46KT6KFWv2bNnf9K27a8w8/2bN2++t7u7W20T4aqqqlsUeQHgfUT0sU2bNtXFiUCTqFd1dfUH1OolIvp9Mpm887bbblNbrbi6ulrdMqIOvt1k23ZNUVHRd+K0DUuiXhKxXeGgRL2kYrtUvSRiu5pbEvWSiO0ucSsuFkvEdh2z4vU5SyIGeoHtUSMvqKqqahEz/46INhLRTbZt36wORKyqqvoogHOYeS/DMBa3t7c/HJcP+ZWVlecRkbrl4AkiambmP2zatKl5xowZ+zDzNZx+fr18+fIfx2n7iES9qqurD2PmStM0F1uWpW63+VhRUdHX1aGwVVVVNzOz+nC8Z9wOfpSo13nnnbePZVkttm2rrWT/axjGWYZhfHvZsmXPV1VV1QMoA/ChoqKis+J0qK9QvURiOwCReknEdnc5u7hYLBHb3Q/D4mKxUGyHUL1EYruOWfH5nKWxfdcH7EeKvDjvvPPKksnkTUQ0r6Oj4zX3gJzlhmHcbZrmo6lU6jdE1NTe3n5HXIgL1c+qqqolzPz95cuXP+2e6nu9YRjrmbkNwK8A/Lqjo2NBnIgLqXpVV1d/kZkP6OjouNFNdr+stisNDg5+vaioqJaIPjM4OPjFH/zgB5vjNAYl6nXOOeccaZrmme3t7Ze5qy2OYuZrTdM8x7btDzPzQtM0T1q2bNk/4uQriXpJxXapeumYBY4LZkjEdpe8EBeLJWK78pVEvaRiu1S9JMYsje27/pwVKfLC/UBcC2Dapk2bFrjbRdR1S62maV4IYNItt9zyr7h9yK+urj7Ztu3Thr6td5euLgNwk2EYG998880N3d3damVGrB6JeqlvEFKpVIdpmpeqb/DdJOpsddMIgB+ZpmksW7ZsU6wcBTjfjEjTq6qqahKAW4lo2dBKrHPOOefThmGcCmBuIpGY8r3vfe/1uPlKsF7isF3HrHjNLh2z4uMvHbPi4ysds+LjKx2z4uMriRiorO+FXpEgL1x2aRGAHtM0v5FKpc4nItW3yzs6OrZXVVUtNgzj+ltuueU/cRl2VVVV7yCi7zPzgbZtX2YYxv4Aji4qKqpWS9grKysvIaJHOjo6noiLTi7oidNLrfApLi5eCuATAJYy84NqyxIRXaJuq6iurj5a3XQztBojLv4Sqpdayqlu51EfhF+wLOsy0zSXElFbe3v7XVVVVW9XZ2AsX75cnZsTp0ekXhKxPeNbYR2zYjDDJMZiodjuXDUsMBaLxHZ3+4G4WKxjlv6cFWZYE4qBnmN76OSFOhWWiM7ZtGnT5VOnTv0f9a3ppk2bLt1jjz2+QUT1RKQIi1+3t7dfG5cVF+r01G3btl3PzIsBbFErR5j5IiI6nIiuIaI3mfmvmzZtujhOKy6k6lVVVbXQMIxVb7755h+nTZvmrIixLGuraZqtAPZySbVz47b9QKJe7snYRy1fvnxRdXX1WUMrYgAofPgIgK22bdevWLHi92EGoFzblqiXRGxXfpWol1Rsl6qXRGx3vxwRF4slYrtL4KqblUTFYonYrmNWvD5naWzPbpt36OSFukUEwCkdHR1Xzp49e191+0YikaiO080AIz+oqHtr+/v7r0mlUld8//v/v71vj5OrqtJda5+q7k4aSaqDQOD6QAWUQRHRO46PwQfqT4GLr/AaeXX6nFPdISThJSEBGnlDQiCZpOvs0+lEfIDmMow6jOL8mHFUFN8Phrno4IiMIgNJVYCk6VSds9f9rcwu7OnbgXQn6a697q4/k6o++/vWPt/ae+2119rwNHepMMakg4ODP5nopqaVvi8VVxiGqxFxnW2HurNLRZIkX2kl7iczFom4uNc6Ih6gtU6aHYiSJFkwGX5a6TcScUnUdrvB8j6rlV6eFxmL91mOGMoO0/ssd+zlfZY7tpLoi722uzP/bABtr+6zpj14wfUfurq6jkuS5EEbvFjZ3t4ejYyMfAAAhtM0/bpbJvqv0ZbL5WNHRkZ+y4Ud4zjW3GIzCIKn8zw/tVar3eJSi83R/EvEFYbhEXmebxsaGnoiDMMrAeDhRqNxf1tbG7ewXeFqIE0iLk6p6+joOKxSqfzMBi/mJ0kSh2HYGwTB9/nfXdQLibikartUXBK1XaovlqjtdoErzhdL1Ha2lURcUrVdKi6JPstr++6t4Kc9eDFmY3wo14fgVqKIeHK9Xi+71tVhPNq5Zgci3ktElyLisiRJfrx75mntb0nEFcfxhcaYRxHxPCK6I03Te1rbCrs3Oom47GnC+wHAIOLB1Wr1UpeuYe3KchJxlctlkdouFZdEbbdZM+J8sURtZ1tJxCVR20dlo4nyxVK1XSouiT5LogbuLW1vteDFgcYYbh1aq9frp0kIXFhh55aoHyGis9I0/d7ubTdb/1tRFInDFUURF4K8BBEvda0l74vNGIm4oih6IwD8LSLeX61Wz5cQuLB6IQ5XuVwWqe1ScUnUdqm+WKK2W1uJ88XeZ7X+urY5QqnaLhWXRJ/ltX3XejFtwYswDE9AxKrW+qejhodxHMdKqW+6VhzROttXcleKNE03jS4uGkXRuxBxjqt1FLhauzRctqLvKbVa7c7Rm944jg8nouO11utdKRA7+vUWigvDMJyHiA9qrR9v4rUthxfV6/XU0UCnSFwStd2mtHuf5cjew/ssRwxlrx+0tbVJ88UitZ07jEj0xd5nuaMXXtvdsdW+3I9MS/AiDMN3KKUWEdFBRHSTq3Utxtk0ckGS/QDgkWq12i/hJNhOPlG47P2/m3n+AUCWZVnf0NDQc+5IwvgjlYorDMPT+RoZInIb1AVa64dct5XdDIvDJVHbra28z3LkpfM+yxFDAYD3We7Yyvss52zlfZYDJpOqgfsa15QHL/r6+g7Osuy6er1+UaFQeItSaoiIlqVp+kUXT7rtu8F9vG9USn01CIJH6vU6d6p4BBEv0FoPO/D+7GqIInGFYdjHLWwbjcbd7e3tnyWi2cVi8cy1a9ducdhW3MJRHK44jo8hom5un9zV1XUWa4Ux5pzBwcHvuGwribiEajsIxSVS2/lkWKIvlqjtdjPsfZYjjsz7LEcMBeB9ljumErlunwptn/Lgxfz5818XBEEFAO4DgOODILggy7LLiWhwcHDwQYfm3AtDjaKoCABDAPAbADiWiNYh4quJqCtN0xtcxMRjloorDMNrAGAWX+Uhom8BwO+VUifNnTt3UX9/f+aqvSTi6unpebdS6tO2iO9RxpilSqnrlVJLK5XKY67aSiIuidrO80siLqnaLhWXRG23C1xxvliitrOtJOKSqO3eZ7m1KvTaPjl7TVnwIo7jo4go4fanRLQWAGYi4il8faRSqTw1ueFP76+6u7sPKRQKaxDxEGPMDYioAOAEIrrX5aswEnHZ+ggXAwCf3t9hM2OOAoDntNarp3cmTf7pQnHxvdpPIeLliHifMeYepdSriOh9nZ2dvatWrXp+8oxN6y9F4pKo7TxLJOKSqO1sK4m4hGr7zqsipVJJmi8Wqe22xoU4XyxR273Pmta13YQeLlQDp1TbpyR4sWTJkhnbt2+/GgButifeOsuypUEQdAPABq31DyZk+Rb5chRF/UEQ3KmU2txoNBJEvMsO7fVJklzbIsOc8DAk4grD8ENKqYOq1eoXSqXSRUR0WBAEnyeic5IkiSZMUov8QCIuW5H9xFqtdktXV9fHoP6IIQAAIABJREFUiOhspVSvMWalUuqiSqXyhxahf0LDkIhLqrZLxSVR222WoDhfLFHbbbaFOF8sUdvte8Wdr0T5YqnaLhWXRJ/ltX1CS+dxv7zPghdhGH6YAxVpmt4VRdHNiPgmIvo414Cwva4/oZS6fcuWLU+7UtjS3vk7QWu9Mo7j84hoCQB8SGv9x76+vlc0Go2rZs6cuaxer9cHBgZqe26eqfkLEnFFUcSZPct37Nhx84wZMw7K8/yriHhxkiRfs/eiV3MGRrFY/I9169Y9OTVM7/lThOLie+rL8zy/s6Ojo9ZoNO4FgC9prVfZBdRlRPSLIAj+T6VS+Z1DtXFE4pKo7XZT5X3WnkvUlPwF77O8z5qSibbrh4jUdrs2EueLvc/y+6zp1Auh63YuLTBt+6x9Erzo7e19TZ7nGwDgfO4MYKuO9hPRjlqtdu2sWbOOV0q9U2vN9x2d+NgK5ncS0Wp7JYSdV0REb+PCnEEQvMIYcwERLdZaN5wA9ac2ZdJwcctdLux4YJqmi3izyycjRLSyUCgs3Lx5829LpdJteZ7fun79+kddsRUvLCTiiuP4DCL6BACczcFNTgEPgiBVSt2UJMl3oii6yhhzv2tFOiXikqjt/P5LxOV9llO+WKS2e5/lVmFp77PcWQ16n+XMPstr+z7YZ+2L4AVv6m8jIj7hnouIVwDAgyMjI0s7OjpOB4BLEPFzjUbjMy61p4yiaAkiPmuM+R0i8vWXpxFxiTHmSEQcAIBvcOHRoaGhJ9yRv51FOcXhCsPwzRxQMsZco5RaAQBHIOL1WZZ9LwiCv0HEOiJywUcu1unMRyKuKIrmAsAqW4jzEq4ZAwDJ888//7kZM2akAPB6RLwySZIvO5Rxwe+VRFwitd2eNnqf5YgSep/liKEAuJK+OF8sVNu9zxoaes6dN2tnVyXvsxwwmEQNtJmq06rtez14wfeuhoeH1xlj/hER59ZqtZWzZ8/+sFKqm4j4qsVJiHhGsVg8x6XWlFEU8Sb4IUQ8ulqtLiuVSkcDAHcSCY0xr1JKXRMEQTwwMPArB96nF4YoERenCCLiXxBRJyKuA4DNAMAdYO4pFAr/1Gg0uD3qna6155WIy94VXgAA/6GU+pYx5mcAcAURPYuIt3Omk1LqsWq1esOmTZtyV94tibikartUXBK13V4jE+eLJWp78yqWNF8sUdvte8X1LUT5YqnaLhWXRJ/ltT394r44eNzrwQvrsDgF/FI+UeWaF/bfruTOAVycMwzDE7gzh9b6m65sRsIw5OshHOn8u2b70zAMueDoM2ma3s0ODRGPTZKEO1k485GIa+HChfvX63U+tS9ywExr/Uwcx4ezY06SZHF3d/fLCoVCT3t7+/o1a9Y864qxJOLi1oZEdCMA/Dkinqm1fnz+/PldQRBc297eftmTTz45UiqVzuXMJv4/V2wlFVcYhuK03fss77OmW1ckajtzKhGXVG2Xisv7LL/Pmk59l6iBraDtez14wYEJIqohIqd7XxIEwWm2xsBNRDSYpunD0zmRJvPsKIpeSURvN8Y8GQSBRsSI7+KHYXiZUurHSZL8w2T+7nT/RiIue8/7lOHh4W/OnDnzcwDw3Vqtds2cOXPYfh/RWi+bbt4n83yhuLi93LxCofALY8xlxhiFiL32utmFM2fOvNjRtqgicUnUdhu48D5rMqI0Db/xPmsaSJ/kI73PmiRx0/Mz77Omh/dJPVWiL/baPqmpMC0/agVt36vBizAM36GUWkREBxERByv+oJRaCwAHcSAjSZKvTAvTe/BQa6TViLgfADySZdlQEAQ3AcCxALBaa337vkiJ2YMh79ZPJeKyhWFv5vkHABm31SQiLqrKGTI/rNfr5Y0bN27dLYJa6EtScYVheDoinoyIr+BDOmPMsYh4OQBw3Rgu3ulMpsXo6SIRl0Rtt4EL77NaSOtebCjeZzliKADwPssdW1kdFOeLvc9yZw56bXfHVq2i7XsteNHX13dwlmXX1ev1iwqFwluUUkNEtMy1ugJjphAXxblRKfXVIAgeqdfrHHx5hItBclcEd6bb/zNSkbjCMOzjazyNRuPu9vZ2rmsxu1gsnulSbZXx5pREXLbVYXetVrukq6vrLNYKY8w5rnUUGWsvibiEajsIxSVS221RVXG+WKK2282wOF8sUdvZVhJxCdV277Mc2nR5bd+3xtorwYsFCxbMybLsCCLi1qf3AcDxQRBcwN03+KrI4ODgg/sWxt7/61wXob29/eV5nl8NAL/hTAsi4qKPryairmbdi73/5H37F4Xiwt7e3iPyPOdN8P6IOIeIuJPI75VSJ82dO3dRf39/tm+Z3Sd/XSQubvHVaDRea7O0foiIR9luI9crpbgLzGP7hM19/Ecl4pKo7TwNJOISqu0gFJdIbecgk0RfLFHbWQcl4pKo7d5n7ePF29798yI1sNW0fY+DFzbd51YusMcFErMs49TvU3hjUqlUntq7c2Jq/lozLcYY82VEfBgR30NEHyCie9M0/frUjGLvP0UqLk7TV0q9anh4+K9nzpx5PBHxlZ7ntNar9z6LU/cXJeKyqZynPv74458+9NBDjw6C4M+I6H2dnZ29jta32DkhJOKSqO1sK4m4pGq7VFwStd3qoDhfLFHbvc+aunXc3niS91l7g8Wp+Rte26eG5z0KXtgXaj0R/Q9EnGfvqHPa6gAAbODOIlMDY+89ZdR9no9w94MkSX7Mfz2O408CwOuTJOEgjXMfqbjCMPwYIq4CgDVa61u5/kgURdy5Yn6SJJFzhrIDlogrjuO3EtEXiOi+rVu3Xrxp06Y6V2LesWOH5voklUrlDy7aSyIuido+KnDhfZYDL5r3WQ4YadQQvc9yx17eZ7ljK4m+2Gu7O/PPBjpbbp816eDFvHnzgv333/89hUKBaz80AOBWIlqgtX6oXC4fumXLlqd5c+KWiYArLh+jlHoFIj5EROuNMSs42yKKollBEKiBgYGaY5h4uCJx9fb2lvI8PxUA7uIrS0qpbdVqtb9UKhUKhcL+69ate9JBW3Eqpzhc7KxmzZp1bp7n9xSLxbMB4M1ZlvUNDQ09Vy6XX12pVH7nYuFbibiEajsXEfQ+yx1B9D7LHVt5n+WQrbzPcsdY3me5YyuJ63Zmv1VxTTp4EcfxfGPM+/M8j3kD0tvbe2Se54kx5qLBwcGfuDPl/jRSxmCMSZtBGL4712g0uPDjhjRN73YRk5184nCxber1+p0AsIqDSyzyXV1dSzkLiDtXaK05oObcRyquKIpuRsSMg0ubNm1qhGF4JiKe2t7eftaaNWuedc5QdsAScUnUdjaXRFzeZ7mjHFK1XSouidrOb4tEXBK13fssr+3TzUAra/ukgxd8mh/H8fnGmJPb2trO4I4OnJ3AWRgud+Iol8vHGmOGjDEXcOeDKIpmci0PrfUz0z2R9uT5EnH19PTwdaW7AGDAdrWBcrn8cldrrTTtKxEXn/aUSqUbEbFkg4PD5XL5wEql8rSLGRdNWwnFJVLbvc/aEw8y9b/1PmvqOZ/sE73PmixzU/8777OmnvM9eKJIX+y1fQ9mxBT/tFW1fcLBizAMz0XEQ4rFYtJoNG4BgJ8i4seI6Dxb82KKqd3zx9mskeWNRuPCtra2biLizhQfJKJKmqb37PkTpucvSMRlK0nfrpS6xhaHPRoADuN52Kx5MT1s79lTpeKKougz3F4YAH6AiMuNMb8GgLc0Go1w48aNW/eMten7tURcErWdZ4hEXBK1nW0lEZdUbZeKS6K224wLcb5YorZ7nzV967qJPlmqBrqAa8LBC47azp49ewUinqCUCiuVygNhGHKbym1DQ0NPTNT4rfJ9W2xqJRGlaZreeO65587q6Og4rFKp/KxVxjiZcUjEZYtNbSCiH2zdupX7yUNXV9dxSZJwS16aDE+t8BuJuLjYVLFYTLnFMACcrrX+DUfdR0ZGfuty8EIiLqnaLhWXRG23C3cuDibKF0vUdraVRFwStZ1tJRGXVG2Xikuiz5KogS5o+24HL+I4PoqIuKsDENGnEfFkInpDs+ZFK2z+JjqG7u7uQwqFAqeyHw4Ay7MsayilbkHEHi48OtG/1yrfl4jLpjouZB9MRJ9VSv0DEf01EV3vevvaUqkkDRenOp5ORJci4j8HQXBjlmXXI+KTtuaFa4V8m6+2SFwStd06X++zWsUpvcQ4vM9yxFAAXPiWrwB6n+WGybzPcsNOO0cp0Rd7bXdnArqk7bsVvLCteq4vFotXZFn2USI6mAslIuIpiPiIi9kJURQViYgDF6kx5hClFLdCXQoAr0TEY5MkucOdKfenkQrGxQUeC/V6/ettbW0ctLiq0WhsLxaLpwBA4mqBziiKxOHq6el5NyK+a2RkZHVHRwdf8bmDiLjl8KcA4BuuXi+TiEuitjdPGdva2rzPcsCJeZ/lgJFGDdH7LHfs5X2WO7aS6Iu9trsz/3ikLmn7bgUvoih6IwAsQMRvEtH7jDEblFJc4+J8t0zzp9FyscA8z7lmx+cAoLtQKFyd5/mn29vbF7vc/UAqriiKVgDAP/HBDxFpRPwoANyttf6Bq3PQioU4XFEUXYCIW40xxwDAjxDxQCL6g8sde6ytxOGSqO3WVt5nOSKM3mc5Yig7TIm+2Pssd+ag91nu2Mpruzu2cm0/8qLBizAM/0wpdWq9Xv9SsVhcCQDP1ev1swuFwjuUUu/UWl/jlml2RpZmISK3ef21UurDxpi3trW1fcQYcwB3GCGixS6e4kvExZ1eEPE0YwwXUH0GEbkV718988wz3y2VSrfleX7r+vXrH3VwDkrEheVy+R1E9F4A+DYRfR4Rr06SZCiKoquMMfdz9x7XbMUdKiTikqjtPLck4pKo7XahJM4Xe5/llMKL1Hbvs5yag95nOWIur+2tZahdBi/CMHwbF+Q0xtyOiL9XSrXneb4WEd/Om5N6vb7AtYJ7Cxcu3H/Hjh2rEXGIiB57/vnnt8yYMeN6APg4Iv7a1Y4pEnE1082UUg8opR4eGBj4t56eno9zTRIAeB4RlyZJ8pXWep1eejRScYVh+Am+boWIX+R3yxhznFJqLQBwq+HVWus1LhZTlYhLorbbwIX3WS8tQS3xDe+zWsIMuzUI77N2i6aW+ZL3WS1jipcciERf7LX9Jc3eMl9wWdtfLHjB9R9+zane8+bNC/ikm4jWp2n685ZhfoID6enp4Q1VqLUu80/jOOZT/YPTNL19gn+qpb4uEVcURXMBYEV7e3svX+OJoujPiejUNE0vdnET3JwwUnHFcbyWiO7gazxN58U1ZLTWf2ypl2WCg5GIKwxDcdpugxficEnUdraVRFxStV0qLonabte14nyx91kTXLhM49e9tk8j+RN8tMvavsvgBW8WEXH5jh07zuIMCxYPRHxQa811B5z88KaqXq9/wRhzQ5qm34vj+C+I6ENa634nAdlBS8RlI4IDSqn7kyS5M4qiVxIRz8ELXLzWMyp4wYVixeEKw/B0ADiBW9du2rSpEUXRGkS8PUmSf3P53ZKIS6K28xyTiEuitrOtJOLyPsstpZeo7TaIK84XS9R277Pc0Quv7a1nqxereYFhGHInhOWI+CgR/a5Wq124adMmV9occouok/I8/+Hg4OB/Nqnv7e09Ms/zzwMA/1sxCILegYGBf28900xsRBJxLViwYE6j0bgLAAwAtBtjLhscHHxwYsy03rcl4rLZWZdzQVUA+D23SE2S5GaXs2R45gjF5bq27+qldh0X9vb2HrF58+ZHN23alHuf1XraPXpE5XL5PVyIeHSAVqK2M2aJuIRqu/dZrS0bY0fnus8al22/H2nNSdjb2/uaPM+f1FoPN0foqrajbc9TAYBjiOjsNE1/NJr2JUuWzBgZGekYGBiotaY5xh9VHMdnENF1RLQgTdOvj/4WO6399tuva9u2bdXRi0QH8GEURYsAoJeI/m7r1q1LRweTXMUVhuEJiHgVF4S1AYpfjrIFLliwoOupp556zqHA2c7hx3F8ChFxjY4H8zy/Yv369b9zHVcURQcAwOm1Wk2PZw8+UWWMrnXs4cweRNxARK8jokvSNP3yaD1wEVd3d/fLCoXCTQDwdiJakqbpP0vQdntilRDRt9M0/eLYAJnLPgsA3lutVs8f+265qu1cPND6rAsAoKK15oDmCx9XcYVh+A5E5E5lK7TWA2PWDq77rBsA4Jf1er08pq6Zk7i6u7sPKRQKXHD+dZwNWK1W7xy97nNR260GvhIA7kDEdgBYniTJP47WQhdxsXZv27YtajQanx2vpp6r2m73WVwD7C8BYK3Wmv0yNXXDUVwcePkUIl6OiBuJ6NbRWdGuajtfewmCYFmhUAjXrl27RYq2s88CgEsbjca547xbzmk7T76LEfGXtVrt/lKp9FZE3K9arX7HtY3i6AnG6YC2leZXiegNaZpe4UBg4iWHGMfxB7g7yqGHHnrLE088cYtS6n9v2bLlR47bijvaLOIFe1dX1xuI6AtEdEWapve8JCEt/IX58+e/LgiCC2u12uJSqXQ0Iq41xnxmbCCthSGMOzQbvPgm18PJsiwcGhp6zjUMY8fLC4fh4eEV7Hy5qw0RrQ6CYHGlUnnKZWxRFF2nlPp7RNzMQUEiurxWqz3lWMB2V/PwIr4pAgBaa812e2Eh6KLNmj4rz/M+RDxMKXVkEAQ/GRgY+JWLeJpj5nRvADhRa31VuVx+FRHxIckDWuvNruLq6el5u1Lqai5EjIgcoF7g8lXGph24Uw8i9tTr9aXFYvF8AHi8o6PjK2vWrNnhqq3sZnhNoVC4ZceOHU8UCoWNAPBErVa7yOV1E6exI+JtSqnVfJJqr6I+Vq1W+13GNW/evLaurq67iWh2lmWnDQ0NPeHq3Bs97qYv5vV6qVTiYOdtWuuHXMbW3I80Go1VbW1tXJB9sLOz85erVq163mVcXAcCEf+GiPiWwVla68ddxsNjH+WzwiAIZuR5fpwx5leDg4M/dXXtxKci1wLA/UR0HABwkUT+vL6jo+MM105PeeA2BWZ5vV6/uq2tbQYRrWw0Gn2udUYZ72Xhk3xjzF/med5fKBRSANgPAA42xpzv6nWKMYU4+d46t9/llpufHpsF5JKAcC9yRFzYXNjy6U8QBGyz67jeiktYxjhhPu1ZRkTfR8RPFovFc8aJTjsFj0+oRkZGbsqy7MoNGzY8HUVRxRiTDg4O/sQpIGMGG0XR7US0ARFHAOBziPgsEWX1ev001/UwDMMPK6XmENH7AKAAAJvb29uXurrR4lMRpRQXI/4S12Hi90sp1W2MuchxveDWye8noq8wPiLia39nElGfi/q+cOHC9h07dlwTBEGFN40AkOR5frWLLbvHapsttLcoy7IFxWLxSiJ6EwB08RoqTVO+vuncx9ZWYR28nItHR1F0os1cfSBNU84wcfJjA+7rsiy7juee3fRz7bbhJEmuc3VDwm2hAYCzszhbenEQBLHrAVyeYGEYcqBzndb6kTiOlwPAQy52yxv9stjM4tfUarW1s2fP/oJS6mVEdJgx5hxX9yOMj9+t7du3L0PEHxhjuGzCz4noi2MzV10SDr4ukmXZGqVUhYhOJ6L7EZGzZlKuKegSluZYuS7EMQDAKUyPt7W1XWw7O/Ap3S9cPyVmkHEccyvU3yRJst5FA40eMzuoUqkUIeJJALCJMYVh+GZEjLTWfS7i497JnPrI8483IAAwGwB4oTRPa83dA5z82AI/7LB+zkfDvJiwtjpPa81Xf5z5MBal1Du3bNmyM+gyZ86cQyqVymN2A8kbEsbkdHS6XC4fOzIy8lve1MdxrLmzUhAET+d5fmqtVrvFxWwFPkHIsmzbjBkz2thuHGSK45ivMX1XwMLpcAD4VKPRSAqFwjeI6F/41Hj0XU5nXjA70DAMuxGRT7w/yu9TFEXv5ZP9JEkWu4alOV6r7+uJiDhln7sR2WyMT2itL3UV1yh85wDAUVrry1zdMI6yAWfizkPE0zizTmt9eRRFByPi9W1tbYtcPMxibFEU8TvFQYt7EPH9SqmlWZZdEgTBVS5m13FAplAoNIaHh08kolOyLOvjDEj7rvEJ+HLXunzx2razs3Pmxo0bn4mi6DVa63+PomhnxioAXJgkyY9d1IomrmKxeGCe59s4kyQMwysB4OFGo3F/W1vb4kKhsGLdunXbXMHH10H233//WSMjI1lnZ2dnrVbb0lwTWp91RpIknBXp1Iev9mzfvn2YM5e4QQVnrfI1HyK6Sin1yUql8i2nANnBNnHNmjXrXUqp2xAxTpLk+3EcH85Z7p2dnbGL2TI7C3aGYfgxRLwVEc9JkuQ7URRdZYy5f3Bw8DsuGmv0mG2XioFCobBQQmFOxmYzMA5P03RlT0/Pe3ljqbXmjAUnP+x0EfE9PHgi+hYRHcELKBeDF2EYcmBiM9/F7+7u3i8IgkQp9RgRcYYTd0wJ0zTllHdnPvaUh6/x/NFmkrxQ7CeO47cSEW9CuAXxM86A+i/dO0kp9eZqtXrD6OBEFEWshfcyLkRc5tLCyba+uq5YLF4y3n3NKIo43f1e3kS6ZKuxuPr6+vbLsoxP6I5QSrG/epNNg+R73058LIaVQRDcyqeLNjj9P2u12vd5PkZR9EE+/U7TdIUTgOwgx+JiH8wbRwD4Wq1Wu2bWrFnHu+izRmt7M1BhT/Y3GmNWuJohMxaXzcD4VK1Wu/iAAw54nTHmAiJa7NLVmDHabnp6et6CiK8NguABY0yNs0kcDF7wYeOlNtuMN8PnB0FwNBF9whgTPvvss3/s6upaxWsNl4IXNqX9Ri6gj4hfH505YrXjdqXUEj4wcUkHd4UrjuMLjTGPIuJ53F7epSvStuDjACIWbBOH8uhrSi76LOt3+erpa4hoTqFQOCPLMg6ccWbCVgC4xRhzdrFYvMmxIBMfdr+ACxE54/Ege6A6HEXR6xGxnCTJEhcD7y90G4nj+CgWdAA4FACGtNa3uwhoPHGzjuxtSZJwUUjnPxxJKxaLKSK+HQAeGKewlpMYbYVizrrgDIz5Lp7mR1EU88mHvdN467x589Ts2bPPQkQ+PeX7m2XXcDVTb40xvwWANzYajdD1awc2aMuFYoeI6G+3bt16cdMJc5tXAPgIEZ3l2obE1iT5qhWA0+0JPqficmrgGwCAT7+d0/Zd4FpMRE+MLa7qivjZVO+7iOhIe3Cw83QxiqJlfAMSAL7toraPh8sWj/0Mt1O2xSAXuKYhY7W9uT7irK08z6OOjo7FLl5bGsdnFUulEm8mTwWARwHgbNd8li0C/t+0na/81Ot1zgI6DhEvTZLka65oBY/TBpVO1lpfHYbhMbz55SzOnp6eN3HtCwDgQ6DrXMqqs4HOGxuNxtXFYnE71/p2MXNk7Dx6MVxRFHHx4kvsHHQqZT8Mw5V81UBr/as4jm/O8/wuvl4bRRFnnnGG03dd81n2MPjANE3TOI5P5sNTzmwHgMvr9fplrvmp5lwcD5fWemUURdwRkNeAv3ZR25v4XqxVqku67sfqGWgJBnjjoZR6IM/zjyultrleQItJ5c3I7NmzP4iI9xHRSRytzbLsPNeLacVxfDYANIjoEAB486j023ch4hyXFoHNyW/vNvJd4c8TERch5WKCThcGY2wScXEQur29/bo8z5MgCFbZ0/v/1hmrJURtgoOQikuitjeDZdJ81q60fYJTuaW+boMX5/I1CqXUgcaYle3t7ZGr13mYXN7k53m+BhGv5syK5pVN1zIDxwte7AqXTdc/XmvNV9mdKjQdx/FazhZh+zSvv6RpendLvSgTHAxv8vlQLkmSa/lKIyLOd/Hay1jYUnH54MUEJ7j/umdgdxjgjT4A5Pzdrq6upcaYVyPiBS7fxR+Lu6en591BEPTnec6FmX6/O7y04nf6+/u50CP09/fnYRieiYhnCChAigsXLmzjE2CbyZQYY64QcAVQJC6+ksX3TW2h6c8S0Z3jtX9txffnxcYkEZdUbZeIS6q2l8vll3OdjnK5fCgHL/gWMWdpISLXdfuSazphA9OlzZs3b+fMx2bwgogCpdRfzZ07d1F/f3/mcbUGA7agaoPXs83gRaFQ+BkXLebMC9euDjcP5w444IDOgYGBWjN4wd0P+cqFMebzrhYfZV2XiMsHL1pDC/woZDPABdC4oNt/Sih+O9pUnIK7Zs0abiXl1MnBi023MAw/hIiv0FoPSpmW3OWmUCgsKBQKN7h0X/Ol+JeIi69WBEHAd9oTl4OCY20nFJdUbReJS5q2c/Aiz/PlSilu512UkOHJuhHH8W3GmJ9zwmee59yKXUSrVIm4wjC8mGtCENGpiHiRhAxPW0z6fyHiy4noJ81i+y+1Hmn1/5eIy18bafVZ58fnGfAMeAY8A54Bz4BnwDPgGeCCYPPndwVBcB8i/ku1Wo1HF010mSDuhsVXU4MgOFFKgX0blBGHy3bHup6IPu5abbBdvSP2Sg+3EdUutxwei08iLh+8cFnp/dg9A54Bz4BnwDPgGfAMeAb+v2KgXC6/c2Rk5GFXCwqOZyyubWSM6UiS5F8lGVMiLltE+7Wu1ycZM8848+z9W7du/baUgKDFJw6XD15IUkiPxTPgGfAMeAY8A54Bz4BnwDPgGfAMeAY8AwIZ8MELgUb1kDwDngHPgGfAM+AZ8Ax4BjwDngHPgGfAMyCJAR+8kGRNj8Uz4BnwDHgGPAOeAc+AZ8Az4BnwDHgGPAMCGfDBC4FG9ZA8A54Bz4BnwDPgGfAMeAY8A54Bz4BnwDMgiQEfvJBkTY/FM+AZ8Ax4BjwDngHPgGfAM+AZ8Ax4BjwDAhnwwQuBRvWQPAOeAc+AZ8Az4BnwDHgGPAOeAc+AZ8AzIIkBH7yQZE2PxTPgGfAMeAY8A54Bz4BnwDPgGfAMeAY8AwIZ8MELgUb1kDwDngHPgGfAM+AZ8Ax4BjwDngHPgGfAMyCJAR+8kGRNj8Uz4Bl8HvDPAAAAYElEQVTwDHgGPAOeAc+AZ8Az4BnwDHgGPAMCGfDBC4FG9ZA8A54Bz4BnwDPgGfAMeAY8A54Bz4BnwDMgiQEfvJBkTY/FM+AZ8Ax4BjwDngHPgGfAM+AZ8Ax4BjwDAhn4v+td5rO/qPl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BC8AAAIXCAYAAAC8SHTHAAAAAXNSR0IArs4c6QAAIABJREFUeF7sfQmcXFWV/nerO+mILIqOMm6AqOM6Co6C6CijIiKoQFKvAm6gJEGgqhK21Ksg6QDp1wFJUtUJJEEMgkKqikXFFWTc933DFf/uzjiDCiikk1Td/+9WVzFFU939lnvve+/Uqd/Pn9q595z7fefe75w6deuVAL+YAWaAGWAGmAFmgBlgBpgBZoAZYAaYAWaAGUgwAyLBa+OlMQPMADPADDADzAAzwAwwA8wAM8AMMAPMADMAbl7wJmAGmAFmgBlgBpgBZoAZYAaYAWaAGWAGmIFEM8DNi0SHhxfHDDADzAAzwAwwA8wAM8AMMAPMADPADDAD3LzgPcAMMAPMADPADDADzAAzwAwwA8wAM8AMMAOJZoCbF4kODy+OGWAGmAFmgBlgBpgBZoAZYAaYAWaAGWAGuHnBe4AZYAaYAWbACAPe4g0HQQ6tNmLcr1HRXOPuWPFrv8N5nB4G/n4ptuuxFM5KC/jZvhdiPNxsnsUMMAPMADPADDADSWSAmxdJjAqviRlgBpgBAgy0mxetof8XK5RM8+De5kU+n993586dnxBCvFytS0q5+uqrr744rjWeccYZT261Wl8B8LSeNdwL4Jht27Z9Pa51RfV7/6X4KoAjotoJO18C7vTmxZIlSy4SQqzpxP3LCxYseMPExMR9YX1Emaf24eTk5LZMJnPuli1b/tDdlwA2XH311TdHsc1zmQFmgBlgBpgBqgxw84JqZBkXM8AMMAMxM5DE5sXSpUt3SCnvUg2LzhvIHQDWxNUo6DQvrhgZGVnafSO9bNmybVLKa+Jak45tk7TmxZIlSxYCWNFtWKhGhsIZV+NqevOi21iRUi7i5oWOHcg2mAFmgBlgBigywM0LilFlTMwAM8AMJICBpDUv+jUKOm8inySlfF/3NgaA3wJoSCnvU29u1RtfIURWfSoO4NMA9pNStj+5n5ycfE73bwBq27ZtW9x5Y/xj9SZUNSJardZHhRCbu7crunNVs2K25oWU8hghxHMB5Lpzdu/evU/PTY22v6VLlx7es67VQ0ND17RarU8BOF01QDrreZ1a786dO48WQtzUuX2wCMDzurcROn9bKoQ4EcBTATxfvZkeGhr6WqvVCtRgSVrzol9DaNmyZc9ttVqLpuF/rxDiqT28rs5kMkuazWatsz/at2Iymczvu3HoxkZxq/js7JmLMpnMr1qt1hm9+yqTyRzZvWnRvXnRarWeAkB9veouKaW6sYLeGHX4nymey3tukyxasGDBHV27yk43bupvah8BaK9/ZGTkJ9PHARhV/1GNNPVvUsqnDA0N5Xqwq5tKsd5YSYCs8RKYAWaAGWAGYmSAmxcxks+umQFmgBmgzEAamhe9/Hc+nW+/+extKnTeyDWEEL+XUh4xNDR0U/dN4a5du97bvSXRbVqoN7AAHmpeTP/33k/W/TQvehsiqokipWwoG51bJGpd7b9137gODQ1dvmfPnopqwCxYsGB7543rvgDOUU0a9YZU4VZvSrv/u4un0xxpv1HuvEG/ovdNrd/bIWloXnRj3xsD9bfum/pms/ku9f8XLFiwcXJy8qKRkZGLu/FWjaVujLv7Rv3/3ubF9H/vveXRe/NCfXVJ7ZGuzUwm85OtW7fepZpSQoh3qeaEilW/eHabDd11d2Olvo7SbV5kMhnViFi8devWpV2s6t9VzHvHdecKIdRaVKNONfHO6fro7I2HNbEo6xdjYwaYAWaAGUgeA9y8SF5MeEXMADPADJBgIA3Ni9NPP13dnMD73ve+n/Q2L9TfOrcm1E2LFZ1PoNvPcOjeRFBv/Ho/lVb/pt6Iqv/u+TT/oedX9N7I6PfGeXpjYPobZCHEYQAO6T4noXMj5GF/U3a7b1DV12MymcxXO3ae0vsmtotPvWnuNinUJ+69b1C7b4hVM6TZbN7Sc3NE3UZ4ymxfbUl680I1D3bt2nX41q1b75jeQFJxymQyv5NSqts2axQ/UsrlW7duPb97g0Ptic5Nhm4oa6qB1L0x0dkL7a+ATN9X6t+6zQt100II8bLpN3Y6sb2m55bHFf3i2Wq1VFz26yzi3lardZIQ4uKeZ7p8OZPJbJFSXt8jKqopcUzvbSN1o0IIcXqngbGvlPLTal2dWxgP3S7imxckpJlBMAPMADOQWga4eZHa0PHCmQFmgBlINgNJa14otqY/80I9vBPA7d2vh3Q/OVdjO28g1QMef6TeXC5btuxyIcRG9W/9bl50ozH9ayNRbl4om92vIahP8me7eTHtaypv7d4E6LypVm/ER/3cvJh+I6P35kW3udHBumGm53IkrXkxwzMv2l+lmX6joPM1HNU4+O3IyMjiztdBVBzaXwPqvSXRe4umt0nRuwdmal50Hhz71O5XSaY3t1RTRTVN1J5T+61fPLu3IrqNr94bHd19Or1p1ds8mX7zotPQuK/Vap2byWRW93yF5K7O15H45kWyZZdXxwwwA8wAaQa4eUE6vAyOGWAGmIH4GEhi82K2XxuZ/iaz84l8+ysUnedPtH+povtStyyEEOpmRvs5GOrv6hkRmr824ih7sz3zYtovltS6XwnoXP9fn8lk3tVqtc5Rb0SnP/NCvfnuvXmg3sh3bpM8v/Nsj+4zLx76RRSFO203LzrNqL6/NjL95kXvL3+orwr1xrcT4+4tBRX39q/EdG7cBPraSKdx9tCvi3SbF53nq7S/2tP7zJEZ4vnQMy86X/NQX2cZ7W1KdBsQ3Zsiai+pm0QzfG3k01LKc3puF6lntpynmjj8tZH4tJQ9MwPMADPADEwxwM0L3gnMADPADDADRhhIYvMiCNDOJ/Dq02f16fvy7jMMOm+E1a9XtJ+PEcRmkLH9vmYSZH6Ysf2ewRHGTtJuXgTBoDjo3j5RD9NUz51Qz4tQNnTxE2Q9PJYZYAaYAWaAGWAGuHnBe4AZYAaYAWbAIANpbl50f8FDSvmuuH66kpsX4TenBNx9L8R4UAvdWyzqqyEmG1NB18XjmQFmgBlgBpgBZoBvXvAeYAaYAWaAGTDEQJqbF4YoGRizab55MTBBYqDMADPADDADzEDKGOCvjaQsYLxcZoAZYAbSwkC7eSGH2r++EdtLNNe4O1b8Ojb/A+r475die5zQW8DPwty8iHPN7JsZYAaYAWaAGWAGZmeAmxe8Q5gBZoAZYAaYAWaAGWAGmAFmgBlgBpgBZiDRDBhpXqjv6XZ/4149Kbv7O+c9v39e6/ym+cLu3/qN6/4t0Qzy4pgBZoAZYAaYAWaAGWAGmAFmgBlgBpgBZsAoA9qbF9N/ck39FFfn59lOE0J8rfub8J3fIt8BoPvTc+qn15a0Wq2re/+mnvLe/f1yo0ywcWaAGWAGmAFmgBlgBpgBZoAZYAaYAWaAGUgkA9qbF70oexsZk5OT23p+Y7z7u/Htxoaao/59aGjo8mazeX7v39RvlW/ZsuUPiWSPF8UMMAPMADPADDADzAAzwAwwA8wAM8AMMAPGGTDavFi6dOkOKWVjwYIFd0xOTrZvWWQymd+r308fHh4uTm9UcPPCeLzZATPADDADzAAzwAwwA8wAM8AMMAPMADOQOgaMNC/UV0J27tz5CQAb1PMuelnpfF2k7y2Lfs2L3bt3n799+/bZbl4oDDJ1zPOCmQFmgBlgBpgBZoAZYAaYAWaAGWAGmAFmYCYGWr3/YKR5sWzZsm1Symu6z7dQXx9Rty2GhoZyyrl6Dob6Osj051v0e+bF3Xfffdqdd965awY0wwCeBuBXxOK9H4C/A2gyrsQzsJfa0gB2Jn6lwRZIEdcIgHmdsxWMjWSPpogrA0Dp4F+TTX3g1VHFxTkr8FaIbQJFbVdkUsRFUdtVrCjioqrtVHFRzFkUNVDpxVCnbn/ofZb25sXSpUsPB/DpTuGpnP42k8kc2Ww2j+j8ssi9AI5RjY0lS5Z0f21k1r/NkuJV8+JAAHfHVgaYcfwYAPcTbF5QxPXoTpyoNS8o4lIF0/zO2TJzcuOxShGXKpiUXvwlHkqNeaWKi6K2q01AERdFbVexooiLorZ3mxfUcjFVbaeKi7XdWJmj3fAjtF1780L7kmc3yM0Ly4RHdMdiEZFAi9O5ELRIdkRXFAtcqgUTVVwUtZ2bFxGFyfJ0zlmWCY/gjnNWBPIsT+WcZZnwCO4oamDfxjQ3LyLsEoNTuRA0SK5m0wMjFpp5i8McxYKJP8WKYyeF98mFYHju4phJMRdzzopjJ4XzyTkrHG9xzKKq7VRxsbbHcUrC+eSbF+F4sz6L4qHiT7Gsb6NIDikWuFwIRtoSVidTLZio4uKcZfV4RHJGUdv7fjoXiaVkTOaclYw4+FkFVW2niotizhoYbeebF34kyf4YioeKmxf291EUjxRFkAvBKDvC7lyqBRNVXJyz7J6PKN4oajs3L6LsCPtzKeZiqtpOFRfFnDUw2s7NC/ui7ccjxUPFzQs/kU/OGIoiSLFgUjuGIi6qBRNVXJyzkqPdc62EorZz82KuqCfr3zlnJSses62Gc1Z6YjUw2s7Ni2RuSi4EkxmXfqsaGLFIT0hmXCnFgombF+namFwIpiteFHMx56z07EHOWemJFVVtp4qLtT09Z4ufeZGSWFE8VHzzIiWbr7NMigUuF4Lp2YNUCyaquDhnpedsUdR2vnmRnv3HDfd0xYpzVnriNTDazjcvkrkpuRBMZlz45kV64tJvpdy8SE/8qBZMVHFxzkrP2RqYAjc9IeHbggRiRVXbqeKimLMGRtu5eZFMxaR4qPjmRTL32kyroiiC3LxIzx6kWjBRxcU5Kz1ni6K2882L9Ow/vnmRrlhxzkpPvAZG27l5kcxNyYVgMuPCNy/SExe+eZHuWFEtmKji4pyVnvM2MAVuekLCNy8IxIqqtlPFRTFnDYy2c/MimYpJ8VDxzYtk7jW+eZGuuAxKU4ZqwUQVF+es9OjIwBS46QkJNy8IxIqqtlPFRTFnDYy2c/MimYpJ8VBx8yKZe42bF+mKCzcv0h0vLgTTFT+KuXhgCtx0bbW+q+WvOqYniFS1nSou1vb0nC3+tZGUxIrioeLmRUo2X2eZFAtcLgTTswepFkxUcXHOSs/Zoqjtin2KuDhnpedcUdV2qrgo5iyKGthX2/nmRTKFkeKh4uZFMvca37xIV1z45kW648WFYLriRzEXD0yBm66txjcvUh4vqtpOFRdre3oOHN+8SEmsKB4qbl6kZPPxzYt0BQoAxU/nqBZMVHFxzkqPbHDzIj2xoqjtin2KuKhqO1VcFHPWwGg737xIZhKjeKi4eZHMvcY3L9IVF755ke54cSGYrvhRzMUDU+Cma6vxzYuUx4uqtlPFxdqengPHNy9SEiuKh4qbFynZfHzzIl2B4k+xUhUvLgRTFS5QzMXcvEjPHqR4Q4FvXqRn/6mVcs5KT7wGRtv55kUyNyXFgombF8nca3zzIl1x4ZsX6Y4XF4Lpih/FXDwwBW66thrfvEh5vKhqO1VcrO3pOXB88yIlsaJ4qLh5kZLNxzcv0hUovnmRqnhxIZiqcPHNixSFi2JThm9epGcDUtV2qrgovs+iqIFKAbh5kRIdpHiouHmRks3HzYt0BYqbF6mKFxeCqQoXNy9SFC6KhTs3L9KzAalqO1VcFN9nUdRAbl6kRwNJFkzcvEjRBuzX6UzX8vkKbsrjRbVgooqLYiHIOStdIkKxcOfmRXr2IFVtp4qLYs6iqIHcvEiPBnLzIkWxGhixSFFMZloqF4LpCSLVgokqLoqFIDcv0qMXfQvcdC2fG+4pjxdVbaeKi2LOGpj3I/zAzmSqJcVDxYVgMvfaTKuiKILcvEjPHqRaMFHFxTkrPWeLorZz8yI9+0+tlGIupqrtVHFRzFkDo+3cvEim4FM8VNy8SOZe4+ZFuuLSb7VcCKYnhlwIpidWnLPSFSuKhTtFbefmRbrOFees9MSLogb2bUxz8yKZm5KbF8mMS79VDYxYpCckM66UC8H0BJFqwUQVF+es9JwtzlnpiRXnrPTEiqq2U8VFMWcNjLZz8yKZwkjxUPGnWMnca3zzIl1x4ZsX6Y4XF4Lpih/FXDwwBW66tlrf1XLzIj1BpKrtVHGxtqfnbPFPpaYkVhQPFTcvUrL5OsukWOByIZiePUi1YKKKi3NWes4WRW3ve7U4PSHh24IEYkVV26niopizBkbb+eZFMhWT4qHi5kUy9xrfvEhXXPjmRbrjxYVguuJHMRcPTIGbrq3GNy9SHi+q2k4VF2t7eg4c37xISawoHipuXqRk8/HNi3QFip/cnqp4cSGYqnCR/Nlybl6kZw/ybcH0xIqqtlPFRfF91sBoO9+8SKYwUjxU3LxI5l7jmxfpigvfvEh3vLgQTFf8KObigSlw07XV+OZFyuNFVdup4mJtT8+B45sXKYkVxUPFzYuUbD6+eZGuQPHNi1TFiwvBVIWLb16kKFwUmzJ88yI9G5CqtlPFRfF9FkUNVArAzYuU6CDFQ8XNi5RsPm5epCtQ3LxIVby4EExVuLh5kaJwUSzcuXmRng1IVdup4qL4PouiBnLzIj0aSLJg4uZFijZgv05nupbPV3BTHi+qBRNVXBQLQc5Z6RIRioU7Ny/SswepajtVXBRzFkUN5OZFejSQmxcpitXAiEWKYjLTUrkQTE8QqRZMVHFRLAS5eZEevehb4KZr+dxwT3m8qGo7VVwUc9bAvB/hB3YmUy0pHiouBJO512ZaFUUR5OZFevYg1YKJKi7OWek5WxS1nZsX6dl/aqUUczFVbaeKi2LOGhht5+ZFMgWf4qHi5kUy9xo3L9IVl36r5UIwPTHkQjA9seKcla5YUSzcKWo7Ny/Sda44Z6UnXhQ1sG9jmpsXCdqUq7Or5z9K7H/C33bev/+8ecNfvOTm0o8TtDwdS6HYlBkYsdCxAWK2wYVgzAEI4J5qwUQVF0Vt5+ZFgAObgKEUczHnrARsLJ9LoKrtVHFRzFkUNZCbFz4FKJZho0eNDo88cf8PConj5dTPwvxeZHBxaUfh6lgWZMYpi4UZXk1YpSiCXAia2ClmbFItmKjioqjt3Lwwc7ZNWeWcZYpZ/XYp5mKq2k4VF8WcRVEDuXmhX3/1WRzLVhcJgfcD2KfH6pcOkQcc5TScpj5PsVpisYiV/kDOKYogxYJJBZUiLqoFE1VcFLWdmxeBUkbsgzlnxR4C3wvgnOWbqtgHcs6KPQS+F0BRA7l54Tv8MQxcu6iyOCPE9RAY7roXQnzn6a0nvsxpOLtiWJIJlxQL3IERCxMbwrJNigUTNy8sb6KI7rgQjEig5emcsywTHsEdxVzMOSvChrA8laq2U8XF2m75gERw9wht52deRGBT59TLFm06vplp3fZwm/JTbr14rE4/MdtisYg5AAHccyEYgKyYh1IscKkWTFRxUdR2dawp4qKo7X0/nYtZl3W4p6jt3HDXsTPs2eCcZY/rqJ4GRtu5eRF1q2iYvzm7ee/7RPNuAE+AxL0Q2E+ZlS353vJNxfM1uEiKCS4EkxKJuddBUQS5EJw77kkZQbVgooqLorZz8yIpauBvHZyz/PGUhFEUczFVbaeKi2LOoqiBfRvT3LxIgIx7TvWLAF4ByD+0mvINLdHaMJwZfrWU8ge7di542ehtyx5IwDJ1LIHFQgeLdmxQFEGKBRN/imXnPOjywoWgLibt2OGcZYdnHV44Z+lg0Y4NirmYqrZTxcXabues6/DCXxvRwaJOG55TvQbAO5VNAbypVC/cVjru4nfu9+jHqL9DCHlyqVbcodNnjLZYLGIkP6BrLgQDEhbjcC4EYyQ/oGsuBAMSFvNwzlkxByCAe85ZAciKeSjnrJgDEMA956wAZMU8lKIGKkq5eRHzxnqYe8+prgQwPtWkEIVSLT/RGfAYz6n+EsDjANzo1gunJGndEdbChWAE8ixPpSiCFAsmtS0o4qJaMFHFRVHb1dmiiIuitvctcC3nTBPuKGo75ywTO8WcTc5Z5rjVbXlgtJ2/NqJ76/i052U3nQjRumWqcYH1pVrh3J6pqnlxIQD1t38IKV5WauR/6NN0kodxIZjk6Dx8bRRFkAvB9Ow/qgUTVVwUtZ2bF+nRC25epCtWFHMxVW2niotizqJYt/PNi6Ro+9pc5flDMvMDCSmExC2lRmHhtLU95j1vHn/qXiN7/aD9dyEvdGvFtUlZf4R1sFhEIM/yVIoiSLFg4k+xLB+MiO64EIxIoOXpnLMsEx7BHeesCORZnkoxF1PVdqq4WNstH/oI7vhrIxHI0zJ1dXb1/AWZx/0cEgcKiO80h5pvWHXj8v+e3rwAcL+XrX4GAkdJ4BtuPX+EgJBaFhGfERaL+LgP6pkLwaCMxTeeC8H4uA/qmQvBoIzFO55zVrz8B/HOOSsIW/GO5ZwVL/9BvHPOCsJWvGMpaqBilJsX8e4rYDxX/YyUeI0A/tbKtF5f3rH8633W1C6YxnPVt0iJD6h/z0CcuLKe/3Dc64/onwvBiARanE5RBCkWTGpLUMRFtWCiiouitquzRREXRW3vW+BazJemXFHUds5ZpnaLGbucs8zwasLqwGg7P/PCxPaZwabnVK4CxBntf5ZisdvI12YY+lDBNOZU7xfA3gJie6meb/8qSYpfXAimJ3gURZALwfTsP6oFE1VcFLWdmxfp0QtuXqQrVhRzMVVtp4qLYs6iWLf31XZuXlgSfM+ZWAHI9R13JbdeWDeL657mRaUqIPIA7pEic2S5dvbPLS3ZhBsWCxOsmrFJUQQpFkz8KZaZ/W/KKheCppg1Y5dzlhleTVjlnGWCVTM2KeZiqtpOFRdru5mzbcIqf23EBKtz2RzPVo+TAh+bGie3uPXiu+eY89Ch8hZXD0UL32nPhDy/XC++dy5/Cf53FosEB2fa0rgQTE+suBBMT6y4EExPrNRKOWelJ16cs9ITK85Z6YkV56z0xIqiBir2uXlhew9etrDyzOaQ+G6H/E+59cIb2n2I2V8PK5g8p/oVAC8DxBfcev5VtjFo9MeFoEYyDZuiKIIUCya1DSjiolowUcVFUdu5eWE4yWg2zzlLM6EGzXHOMkiuZtOcszQTatAcRQ3k5oXBDTOjac+p3AWI5wD4GTLzXu/uePevfazjYYXgmFNdIoBtap4Q4g2lWv6TPmwkcQjFAndgxCKJGyrgmigWTNy8CLgJYh7OhWDMAQjonnNWQMJiHE4xF3POinFDBXRNVdup4mJtD7jBYxzONy9sku9lq5+AwLEAWsiI17g78p/z6f9hh2p1tj5/gfiv+wHM9/m1E59urA9jsbBOeWiHXAiGps76RIoFLtWCiSouitquDjJFXBS1ve+nc9aVWL9DitrODXf9+8SkRc5ZJtnVa3tgtJ0f2Kl34zxkzctVNkKKYvsPGZzm7ihcG8DVIwomL1vZCiGWAvijkK2XlRrLfxvAXlKGciGYlEjMvQ6KIsiF4NxxT8oIqgUTVVwUtZ2bF0lRA3/r4Jzlj6ckjKKYi6lqO1VcFHMWRQ3s25jm5oUBGfdyE2dCys1TpuUat14cDejmEYdqXa56REviq1MmkXcbhU0BbSZhOItFEqLgbw0URZBiwaSiSREX1YKJKi6K2s7NC3+5IimjOGclJRJzr4Nz1twcJWUE56ykRGLudVDUQG5ezB336CM8p/paAHdMWRIfcOv5U0NY7VsIek71WwBeLCHvKNeLrwthN+4pFAvcgRGLuDePBv8UCyZuXmjYGBZNcCFokWwNrjhnaSDRkgmKuZhzlqXNo8ENVW2niou1XcOmt2SCn3lhkujx7ManQQx9U0I+Qf0yyOSD848dvW3ZAyF89m9eZKtnQ2BC2ctAvnplvfjZELbjnMJiESf7wXxzIRiMrzhHUyxwqRZMVHFR1HZ1pinioqjtfT+di1OUNfmmqO3ccNe0OSyZ4ZxliWgNbgZG2/lrIxp2S9fEeK76TSnxbwD+JCVeW24U7gppvm/BNPqW6r4ju3GvsimAjaV6YUVI+3FN40IwLuaD+6UoglwIBt8Hcc2gWjBRxUVR27l5EdfpD+eXc1Y43uKYRTEXU9V2qrgo5iyKGti3Mc3NC02yPZ6t3iwFTlLmJORx5XrxExFMz3iovFx1OyROhRC/ki15RLlR+J8IfmxPZbGwzXh4fxRFkGLBxJ9ihd/jcczkQjAO1sP75JwVnjvbMzln2WY8vD+KuZiqtlPFxdoe/vzanslfGzHB+LgzsU5CXtC2LcRZbi1/ZUQ/Mx6qcWfTKyVan5/ylVni1s5+X0RfNqezWNhkO5ovLgSj8WdzNheCNtmO5osLwWj82Z7NOcs24+H9cc4Kz53tmZyzbDMe3h/nrPDc2Z5JUQMVh9y80L2TvFzldEhxdduuxOVuozDVxIj2mrVg8pzqDwE8H8Btbr3wpmiurM7mQtAq3ZGcURRBigWTCjJFXFQLJqq4KGq7OlsUcVHU9r4FbqQMmIzJFLWdc1Yy9pbfVXDO8stU/OMGRtv5ayMRNtu4s/GVEhn10MwMpGi4jbwTwVzv1FkLprFc5RwhxRVqgmjJl5duKn5Fk1/TZrgQNM2wPvsURZALQX37w7QlqgUTVVwUtZ2bF6ZPuV77nLP08mnSGsVcTFXbqeKimLMoamDfxjQ3L0LK82XZzQc0RfOrAA4SEN9rLRCvLV939j0hzU2fNnvzIlv9JyHw586kdW69UNLk17QZFgvTDOuzT1EEKRZM/CmWvj1vwxIXgjZY1ueDc5Y+Lk1b4pxlmmF99inmYqraThUXa7u+82zaEn9tRBfDnlP5PCBeCeAfkPJVbqP4bV22/VxV9ZzqDQBOBuRPdsrhl65pnPV3jf5NmWKxMMWsfrtcCOrn1JRFLgRNMavfLheC+jk1aZFzlkl29drmnKWXT5PWOGeZZFevbc5Zevk0aY2iBiq+uHmhY9d4TuV6QLx1ypZY5NbzN+uw22NjzoJpXXbT0S3Rul3NkVK+vdwoXq95DSbMzYnLhFPDNgdGLAzzaMM8xYJtvOb7AAAgAElEQVRJ8UYRF9WCiSouitquzhZFXJyzbGQbPT4oajvnLD17w5YVzlm2mI7uZ2C0nb82EnCzjDnVSwRwYWfaeW690H72hOaXr4LJy1Z/DoFnSuCmcr2Q1bwGE+Z84TLh2KDNgRELgxzaMs2FoC2mo/uhWjBRxUVR27l5Ef0c27RAMRdzzrK5g6L5oqrtVHFRzFkUNVCdSr55EUWbxrKVtwkhrlM2JOTmcr14dhR7s8z1dag8p+ICYgyQu1qi9bJVtRXfMbQeXWZ94dLlzJKdgRELS3yadMOFoEl29dqmWjBRxUVR27l5ofdMm7ZGMRdzzjK9a/TZp6rtVHFRzFkUNZCbF1E0amzxpsPRan1GAHsLiE+X6vnXR7E3x1xfh2rdSdWntIbxuylbco1bL44aXJMO075w6XBk0cbAiIVFTk254kLQFLP67VItmKjioqjt3LzQf65NWqSYizlnmdwxem1T1XaquCjmLIoayM2LsDrlnXLlY9FsfhFSPg9C/KopMkdduOOsTtMgrNVZ5/k+VGPZ6s1C4CRIfPcQHPASp+E0jaxIj1HfuPS4s2JlYMTCCptmnXAhaJZfndapFkxUcVHUdm5e6DzR5m1RzMWcs8zvG10eqGo7VVwUcxZFDeTmRViFGs9VPyEljlXzZQavLO8ofDGsLZ/zfB+qsdym44Vs3da2K4Tj1vINnz7iGOYbVxyLC+lzYMQiJD9JmsaFYJKiMftaqBZMVHFR1HZuXqRHL/oWuOlaft/Vcs5KTxCpajtVXBRz1sC8H+EHds4hjONOdYsElrUbF/Z+1SPQofKc6m8APA2QH3TrxbclWOsD4Uowjt6lDYxYpCQesy2TC8H0BJFqwUQVF0Vt5+ZFevSCmxfpihXFXExV26niopizBub9CDcvZhH8cadalsDaqSHyIrdevMRSfgh0qDynMgqI1QDuy4jmEStrK35iaZ1B3QTCFdR4TOMHRixi4lenW4oFk+KHIi6qBRNVXBS1nZsXOtXXvC2KuZiitnPOMn8WdHrgnKWTTbO2KGpg38Y0Ny9m2EjjTsWRELXOP1/n1gvvMLvnHmY9UCF4Sa56yLDELztNlrJbL3oW1xrEVSBcQQzHOHZgxCJGjnW55kJQF5Pm7VAtmKjioqjt3Lwwf851eqCYizln6dwhZm1R1XaquCjmLIoayM0Lv7rlLaweiiF8EsATAXx1pzzgqDUNZ5ff+RrGBT5UnlP9GIDjAPFVt54/UsMaTJgIjMvEIjTbHBix0MxbHOa4EIyD9XA+qRZMVHFR1HZuXoQ7u3HNopiLOWfFtZuC+6Wq7VRxUcxZFDWQmxd+tOjyt13+6D2TI58F8BIA/ytF5uXl2tk/9zNX45jAh8pzNi4EMjepNUgp3lxu5D+qcT26TAXGpcuxQTsDIxYGObRlmgtBW0xH90O1YKKKi6K2c/Mi+jm2aYFiLuacZXMHRfNFVdup4qKYsyhqIDcv/OiS51RuAsTC9liBY9xa4XY/8zSPCXWoPKf6JwAHSCGvKdeKp2tekw5zoXDpcGzQxsCIhUEObZnmQtAW09H9UC2YqOKiqO3cvIh+jm1aoJiLOWfZ3EHRfFHVdqq4KOYsihrIzYu5dMlzKusBsaI9ToplbiO/ba45hv491KEay1Y8IUQJwP8g03ypu2PFrw2tL6zZULjCOrM0b2DEwhKfJt1wIWiSXb22qRZMVHFR1HZuXug906atUczFnLNM7xp99qlqO1VcFHMWRQ3k5sVsGjWWqy4XEhvafQvI95brxfP1aVpgS6EO1Vi2+lwh8OMpb+Ict55v40nQKxSuBK2/31IGRiwSHgc/y+NC0A9LyRhDtWCiiouitnPzIhla4HcVFHMx5yy/0Y9/HFVtp4qLYs6iqIH2mhdLliy5SAixpt0IkHLR1VdfffOSJUsWCiE6z2QI9rdZNGkYwIEA7o6iW2POxAkCUq1tSAAfLtULJ0axp2Fu6EM17kzcLiGPhsTn3EbhPzSsRaeJ0Lh0LkKzrYERC828xWGOC8E4WA/nk2rBRBUXRW3n5kW4sxvXLIq5mHNWXLspuF+q2k4VF8WcRVED7TQvzjjjjCe3Wq0rRkZGlu7evXsf9b8zmcy5rVbragDthgaA1ZlMZomfv42MjCyemJi4bwYdidy8ULcVIPAxARwMgR9PTjZfMfrhFX8LrltaZ4Q+VGuzlVMyQnxIrSYjM69b2Tj7Dq0ri2YsNK5obo3OHhixMMqiHeNcCNrhWYcXqgUTVVwUtZ2bFzpOsj0bFHMx5yx7+yeqJ6raThUXxZxFUQPtNC96T3+3kQFgVP1HNTTUv09OTm4bGhq6vNlsnj/X31TjY8uWLX8w0bwYPWp0eP4T9v+MAF4FyF0t2Tp8VWPF96IqmIb5oQ+VwjTyhP3/DOCxEthcrhfO1rAeXSZC49K1AAN2BkYsDHBn2yQXgrYZD++PasFEFRdFbefmRfjzG8dMirmYc1YcOymcT6raThUXxZxFUQPtNy+WLl26Q0rZGBoa+lr3NkaSmheeU/0AgLerNUmIE8v1/IfDaZb2WZEO1XiueoWUOAfA71pDrZesunH5f2tfYTiDkXCFc2l81sCIhXEmzTvgQtA8x7o8UC2YqOKiqO3cvNB1mu3YoZiLOWfZ2Ts6vFDVdqq4KOYsihpor3mRz+f33blz5ycAbFDPu+j9KknQ5sXu3bvP3759+2w3Lw4C8MugyuNlKxdDiFVqXku2LljVWH5FUBsGx0c6VBdn33voPDH/W21saJ69qr7iKoNrDWI6Eq4gjiyOHRixsMipKVdcCJpiVr9dqgUTVVwUtZ2bF/rPtUmLFHMx5yyTO0avbaraThUXxZxFUQO7zYvdAHZ2j6zQe3anrC1btmyblPKabdu2fV39f9XMmJyc3BHmmRd33333aXfeeeeuGdapnnnxNAC/CoJj1Rsvfcfej9q3/Uscu/fsuvaiW85TtxSS9NoPwN8BNMMu6tJFGz82lMkc2WztufPCm87JhrWjeV5kXJrXo8PcXu0eUc+h0mE0ATYo4lKF4LzO2UoAxdqWQBGXKpiUXvxVG0vJMEQVF0VtVzuGIi6K2q5iRREXRW1XsaKIi6q2U8XF2p6MmsjPKoY6dbu55sXSpUsPB/DpTtJXi/ptRr2JbjaP6PzayL0AjlGNjZ5fIJn1b7MgC/zAznFn4hgJWQewL4D/dOuF1/hhzvKYyB1BL1s9FQLb1bplC68s31T4omUM/dxFxpUADNOXQLnTqZpnD4lFArkPuiT+FCsoY/GNp/ppD1VcFLVd7X6KuDhnxadrQT1zzgrKWHzjqWo7VVys7fGdlaCeH5GzjNy8CLqqCOMDNS8uy1UPaUqo51o8v/08iPnNw1d9cMWfIvg3NTXyobr8bZc/es/kiHpw515SYn25UTjX1GID2I2MK4AvW0O5ELTFdHQ/XAhG59CWBaoFE1VcFLWdmxe2TrsePxRzMecsPXvDhhWq2k4VF8WcRVED1dkd7OaF50x8HJBvUExImTmy3Dj7qzYULYQPLYdqzKluEsBZ6pkgj56HFxc+VJjpJ2dDLDHUFC24Qnk2N2lgxMIchdYscyFojerIjqgWTFRxUdR2bl5EPsZWDVDMxZyzrG6hSM6oajtVXBRzFkUNHOzmhedUrgLEGVONC/n2cqN4fSSZMjtZy6Fal6se0ZLoNmje5dYL7ze77Dmta8E1pxe7AwZGLOzSasQbF4JGaDVilGrBRBUXRW3n5oWRo23MKMVczDnL2HbRbpiqtlPFRTFnUdTAwW1eeE7FBcTYlFTJS9x68SLtsqXXoLZD5WUrX4MQh0PiI26jcILeZQa2pg1XYM/mJgyMWJij0JplLgStUR3ZEdWCiSouitrOzYvIx9iqAYq5mHOW1S0UyRlVbaeKi2LOoqiBg9m88HLVt0Digx1JutGtF06JJE92Jms7VOO56jIpsUV1bZpN8dILb863f0I1ppc2XDGtv5/bgRGLBHEedilcCIZlzv48qgUTVVwUtZ2bF/bPfRSPFHMx56woO8LuXKraThUXxZxFUQMHr3kxtrj676IF9csiBwiJb30bBxzRaDihf37Uog5qO1Sj2fX7j4hh9eDOIQmMleuFVRZxTHelDVeMGKa7HhixSBDnYZfChWBY5uzPo1owUcVFUdu5eWH/3EfxSDEXc86KsiPszqWq7VRxUcxZFDVwsJoXly6+4qmZ1rybBPBSAPfuEXjxe2qFu+1qWWhvWg+V51SvBnA6gB/tlPe8eE1jza7QK4s2USuuaEvRNntgxEIbY/EZ4kIwPu6DeqZaMFHFRVHbuXkR9NTGO55iLuacFe+eCuKdqrZTxUUxZ1HUwMFqXow51YYAFrWVR+AYt1a4PYgKxTxW66G6LFt9VVPgcx1Mp7j1wo0x4dOKKyYM090OjFgkhO8oy+BCMAp7dudSLZio4qKo7dy8sHvmo3qjmIs5Z0XdFfbmU9V2qrgo5iyKGjg4zYuxbOUKIcQ5CnEL8uxV9eJme/qlxZP2QzXmVL4rIF4EgZpbKyzWssrgRrTjCr4E7TMGRiy0M2ffIBeC9jkP65FqwUQVF0Vt5+ZF2NMbzzyKuZhzVjx7KYxXqtpOFRfFnEVRAwejeTHmVAsCqCi0AthYqhdWhFGhmOdoP1Q9vDwohjIvKd149o9jwKgdVwwYprscGLFIANdRl8CFYFQG7c2nWjBRxUVR27l5Ye+86/BEMRdzztKxM+zYoKrtVHFRzFkUNZB+82KdM3GChKxLYB6Aj7v1wvF2NEu7F+2Hau1JG/45Mzz0x3ZTR2J1qVG4WPuq5zaoHdfcLo2PGBixMM6keQdcCJrnWJcHqgUTVVwUtZ2bF7pOsx07FHMx5yw7e0eHF6raThUXxZxFUQNpNy8uy206rCVbqnFxCICf75RDL17TOOvvOhQpBhtGDpWXrVwHId4mhPhWqZZ/CRVcMeDodTkwYhEzzzrccyGog0U7NqgWTFRxGclZdrbarF4o4uKclYCN5XMJnLN8EpWAYVS1nSou1vYEHBqfS3hEzhI+JyZ12DCAA9978tZ79zQnVePiPwBIIXBoqVb4flIX7WNdRg6Vl6u+DhKfVv4zECeurOc/7GMtOocYwaVzgSFscSEYgrSYpnAhGBPxIdxSLZio4qKo7WrbUsTFOSuEIMU0hXNWTMSHcEtV26niYm0PscljmkKreXHUQUct+OE9PzzovGNHS4B8hyJVSmTLjcJNMRGsy62xQ+U5VfWsi+cCuM6tF9qcWXwZw2URw3RXXAjGSH5A11wIBiQsxuFUCyaquChqOzcvYhSAEK4p5mLOWSE2QkxTqGo7VVwUcxZFDVTHmU7zwnMmVkjILFqtg0Umc8CUWMmyWy96MQmXTrfGDpWXrZ4PgcukxN/EvOEXuzec+SudC5/DljFcFjFw8yJGsiO65kIwIoEWp1MtmKjioqjt3LyweOA1uKJYuHPO0rAxLJmgqu1UcVHMWRQ1kE7z4rLcpuObsnUjgL27oiSBr5brhSMtiZRpN8YOlbd4w0FoDf2/dqsHcmW5XrzMNJge+8ZwWcTAzYsYyY7omgvBiARanE61YKKKi6K2c/PC4oHX4Ipi4c45S8PGsGSCqrZTxUUxZ1HUQDrNCy9X2QwpzuwVJCHEDaVa/i2WRMq0G6OHystVd0AiB+DLbr3wCtNguHlhkWF9riiKIBeC+vaHaUtUCyaquIzmLNObbRb7FHFR1Pa+BW6M+0aXa85Zupg0b4eqtlPFxdpu/kzo8kDjayPjTnWtBMoPa15IXFVqFB7W0NDFWgx2jB6qsezGNwmR+Ugbl5THuo3ipyxhNIrLEobpbrgQjIn4EG65EAxBWkxTqBZMVHFR1Ha19Sni4pwVk6iFcMs5KwRpMU2hqu1UcbG2x3RQQril0bwYO3HTs8T85g60xAsgoH5x5C4hcErKf2GkN57GD9W4U/1l+2dlhdjm1vLLQmymMFOM4wqzqIhzuBCMSKDF6VwIWiQ7oiuqBRNVXBS1nZsXEQ+x5ekUczHnLMubKII7qtpOFRfFnEVRA9WRpNG8UEi8N21+RnN48gX/dd+fnvLkvZ90m/vhFb+OIDpJm2r8UHm5iVWQ8lIA/5XJiBev3JH/owUSjOOygIFvXsRAsiaXXAhqItKCGaoFE1VcFLWdmxcWDrpGFxQLd85ZGjeIYVNUtZ0qLoo5i6IG0mpedERI3bo4EMDdhkXJtnnjh2pdduO/tETmpwqYELJQqhUnLIA0jssCBm5exECyJpdcCGoi0oIZqgUTVVwUtZ2bFxYOukYXFAt3zlkaN4hhU1S1nSouijmLogZy88KwcOk0b+VQjTvVWyVwghC4s1QrvFYngBlsWcFlAUevi4ERC8u8mnDHhaAJVs3YpFowUcVFUdu5eWHmbJuySjEXc84ytVv026Wq7VRxUcxZFDWQmxf6tcqYRSuHysttzEJm6gqFlDiq3Ch83hiiKcNWcBnGMN38wIiFZV5NuONC0ASrZmxSLZio4qKo7ZyzzJxtU1Yp5mLOWaZ2i367VLWdKi6KOYuiBnLzQr9WGbNo6VBJ4TkTvwXwFAk5Ua4XC8YQcfPCMLXazVMUQS4EtW8TYwapFkxUcVnKWcb220yGKeKiqO19C1zru0W/Q85Z+jk1ZZGqtlPFxdpu6iTot0vngZ0dbviZFxE3iedMXAzI90iJ34h5w4e6N5z514gmZ5vOYmGQXM2mKRa4XAhq3iQGzVEtmKjioqjtfPPC4AE3YJpzlgFSDZmkmIupajtVXBRzFkUN5JsXhkTYhFlrh+ryk6/81z3NPd9vgxByiVsrvs8EoI5Na7gMYphuemDEwiKnplxRLJgUVxRxUS2YqOKiqO3cvDClxGbsUszFFLWdc5aZ/W/KKucsU8zqt0tRA7l5oX+fGLNotRD0stVPQOBYQHzCreePM4aKn3lhkFrtpimKIBeC2reJMYNUCyaquKzmLGO77pGGKeKiqO19C1yL+8SUK85ZppjVb5eqtlPFxdqu/wyYsshfGzHFrGa7Vg/VuDPxVgl5vcKQkTh8ZaPwDc14uuas4jKEYbpZLgQtEa3BDReCGki0ZIJqwUQVF0VtV1udIi7OWZZETIMbzlkaSLRkgqq2U8XF2m7pYGhww80LDSTaMGH1UI2eun3ByAP3qwd3/hMkLncbhQsMgbSKyxAGbl5YItaAGy4EDZBqyCTVgokqLorazs0LQ4fbkFmKTRnOWYY2iwGzVLWdKi6KOYuiBqqjys0LA4JlwqT1QzXuTKyTkKpp8bPJvfZ50ei1p+00AMw6LgMYuHlhgVRDLrgQNESsAbNUCyaquChqOzcvDBxsgyYpFu6cswxuGM2mqWo7VVwUcxZFDeTmhWahMmnO+qHycptfAtlsf12khdbbVtWXf9AAQOu4DGDg5oUFUg254ELQELEGzFItmKjioqjt3LwwcLANmqRYuHPOMrhhNJumqu1UcVHMWRQ1kJsXmoXKpLlYDpXnVO8E8GohcUupUVhoAGAsuAzg6DU5MGJhmEcb5rkQtMGyHh9UCyaquChqOzcv9JxlW1Yo5mLOWbZ2T3Q/VLWdKi6KOYuiBnLzIro2WbMQy6Eay068Swipfip1j5DisFIj/0PNiGPBpRkD37wwTKhB81wIGiRXs2mqBRNVXBS1nZsXmg+1YXMUC3fOWYY3jUbzVLWdKi6KOYuiBnLzQqNImTYVy6Eaz27dT4pdvwHkflLi4nKjsFoz0FhwacbAzQvDhBo0z4WgQXI1m6ZaMFHFRVHbuXmh+VAbNkexcOecZXjTaDRPVdup4qKYsyhqIDcvNIqUaVOxHSovN7ERUhallD8oN4ov1Aw0NlyacfSaGxixMMihLdNcCNpiOrofqgUTVVwUtZ2bF9HPsU0LFHMx5yybOyiaL6raThUXxZxFUQO5eRFNl6zOju1QjS2q/rvI4AtTaFuL3PrymzUijw2XRgzTTQ2MWBjk0JZpLgRtMR3dD9WCiSouitrOzYvo59imBYq5mHOWzR0UzRdVbaeKi2LOoqiB3LyIpktWZ8d6qDyn+kUArwBwo1svnKIReay4NOLoNTUwYmGIP5tmuRC0yXY0X1QLJqq4KGo7Ny+inWHbsynmYs5ZtndReH9UtZ0qLoo5i6IGcvMivCZZnxnrofJyE2dCys0A/rGnKQ99z83FX2hiIFZcmjDwzQtDRFowy4WgBZI1uaBaMFHFRVHbuXmh6TBbMkOxcOecZWnzaHBDVdup4qKYsyhqIDcvNIiTLROxHqrLT7zqCXvm7f4NgAVCCLdUy49rAh4rLk0YuHlhiEgLZrkQtECyJhdUCyaquChqOzcvNB1mS2YoFu6csyxtHg1uqGo7VVwUcxZFDeTmhQZxsmUi9kM15lS3CGCZBL5RrhcO1wQ8dlyacPSaGRixMMCdbZNcCNpmPLw/qgUTVVwUtZ2bF+HPbxwzKeZizllx7KRwPqlqO1VcFHMWRQ3k5kU4PYplVuyHynOqrwVwh0IvIY8r14uf0MBE7Lg0YOCbFwZItGSSC0FLRGtwQ7VgooqLorZz80LDQbZogmLhzjnL4gaK6IqqtlPFRTFnUdRAbl5EFCab0xNxqDyn+g0AL5GQ28v14js1EJAIXBpw8M0LzSRaMseFoCWiNbihWjBRxUVR27l5oeEgWzRBsXDnnGVxA0V0RVXbqeKimLMoaiA3LyIKk83piThUnjOxApDrAdyT2YMXrbyl8PuIJCQCV0QMfPNCM4EWzXEhaJHsiK6oFkxUcVHUdm5eRDzElqdTLNw5Z1neRBHcUdV2qrgo5iyKGsjNiwiiZHtqIg7VFYs3P3VXq6ke3CmEEMtLtXwlIhGJwBURAzcvNBNo0RwXghbJjuiKasFEFRdFbefmRcRDbHk6xcKdc5blTRTBHVVtp4qLYs6iqIHcvIggSranJuZQednqdgicCogvuPX8qyISkRhcEXH0Th8YsdDIWVymuBCMi/ngfqkWTFRxUdR2bl4EP7dxzqCYi0nmrAtP8F536YfdrwK4P84No9k3VW2niotizqKogdy80CxUJs0l5lCNZ6vHSYGPKbAZyFevrBc/GwF4YnBFwMA3LzSSZ9kUyUIQAEVcVAsmqrgoajs3LywLdER3FAt3ctruZTc/Q6L5/gd23bt9n8c96aaV738XlQYGVW2niotizqKogdy8iJgYbU5P1KHystXvQ+BfAXmlWy+eFYGIROGKgINvXmgiz7IZcoVghz+KuKgWTFRxUdR2bl5YFuiI7igW7qS03ctNZKWU6wRwMIDdAuL2nfMee8roh956X8TYJ2E6VW2niotizqKogdy8SIK6+VxDog7VeG6iJKX0APxR7s78a/nWs+/xiWP6sEThComBb15oIi4GM6QKwR7+KOKiWjBRxUVR27l5EYNIR3BJsXAnpe1jTvWTAnj9QzGWco8cwjvLO4rXR4h7UqZS1XaquCjmLIoayM2LpCicj3Uk6lCpa34QzV+odUuBM8q1wlYfGPoNSRSukBi4eaGJuBjMkCoEuXkRww6K7pILwegc2rTAOcsm29F8USzcSeWsMaf6JQG8vDfMLSGXr6oVoz4MPtrO0TObqrZTxcXarmff27DyCG0XNrwa9DEM4EAAdxv0EYfpxB0qz6neAOBkCXlHuV58XUhSEocrJI7eaRQLpr6dTg1cxW2CVCHIzYu4t1Mo/1wIhqIttkmcs2KjPrBjirmYVM5a61Q2ZyDO7Ins7paQh62qFX8UONrJm0BV26niYm1P3hmaaUXcvEhJrBJ3qMZy1ZOExM2Kv4zAy1bWCl8LwWXicIXAMH0KxYKJmxcaNoZFE6QK3A5vVAsmqrgoarvaihRxcc6yKM4RXZHS9uqx1ZF/7CN+AcindnmRUr693OCvjUTcJyanc84yya5e2wOj7XzzQu/G0WUtkQWT51R+Coh/AXCFWy+cFwJsInGFwNE7ZWDEIiJPSZhOqhDsIZQiLqoFE1VcFLWdmxdJUG3/a6CYi0lp+2h2/f4jGP4JBJ4gpfypEOLZEPiFWys8y3+YEzuSqrZTxUUxZ1HUwL4fpnLzIpk6mMhD5TkTqwE5CiF+NfnA/BeM3rbsgYD0JRJXQAx88yIiYTFOJ1UIcvMixp0U3jUXguG5i2Mm56w4WA/nk2LhTipnrV1ceU2mJT4DoHnfg/cu2vdR+93aDrUQy9xaflu4sCdmFlVtp4qLtT0xR2fOhfDXRuakKBkDEnmo1uYqz89I8cOpXIN3lGqF6wLSlUhcATFw8yIiYTFOJ1UIcvMixp0U3jUXguG5i2Mm56w4WA/nk5sX4XizNmvMmThPQF4upfxGuVF87bhTvV0CR0jIP5TrxadYW4gZR1S1nSou1nYz58CEVW5emGDVgM3EHqrxbPVmKXASID7q1vNvDog9sbgC4ugdTrFgUvgo4uLmRYSNbnkq1YKJKi6K2q62PEVcFLWdc5ZlgQ7jbjw38SEp5SnNVmvLhTctv2Asu+n5QrS+omxJgRXlWmFjGLsJmUNV26niYm1PyMHxsQxuXvggKQlDEnuoPKd6MgD1yyNoyeahqxorvheAsMTiCoBh+lAuBCOQZ3kqNy8sEx7BHdWCiSouitrOzYsIBziGqRRzMamc5WWr6nkXz961e3Lp6lvP3wHg/jGncruAOFoCf3Hr+ccLCBnD3tHhkqq2U8VFMWdR1MC+jWl+5oUOydJvI7GHauvSrfP++rfJn0ngYAlcWq4X3hMAfmJxBcDAzYsIZMU8lVQh2MMlRVxUCyaquChqOzcvYhbsgO4pFu5ktN1bXD0ULXxHxfT+B+9/8dhtq36h/mfv15EBWXbrRS9g3JMynKq2U8VFMWdR1EBuXiRF4XysI9GHaixb8YQQJUD+ZPK5f33+6OhoywcmLgR9kpSQYRRFkEwhOG2PUMRFtWCiiivROSuCplLERVHb+xa4EeKelKlktJi0enUAACAASURBVN1zqu8EcI0Q+EWpVngBgPmqeaGI9pyJmwC5EMCDkw+OPD7Ew+CTEC+q2k4VF2t7Ek6NvzXw10b88RT7qEQfKi9beTGE+FabJSEct5Zv+GQs0bh8YuCbFyGJSsA0MoUgNy8SsJvCLYELwXC8xTWLc1ZczAf3S7EpQyZnebnqBCTOlpA7yvXiqb3Ni0tP2nTg0HDr11MhF5e49fxFwcMf+wyq2k4VF2t77EfG9wK4eeGbqngHJv5QeU71YwCOk0C9XC/kfNKVeFw+cfQOo1gwKXwUcZEpBLl5EeKkJmMKF4LJiIPfVXDO8stU/OM4Z8UfgxlX4GWrX4bAkQDOc+uFTb3NCzXJy1W3Q0I1NTAi93rcOY3T/5JgOP2WRlXbqeJibU/PAePmRUpilfhD5WWrp0JgOyB3ZaT815WN5T/zwW3icfnAMH0IxYKJmxchNkKMUyg2ZagWTFRxUdR2daQp4uKcFaNYB3RNQtunblbInwJygZQ4qtwofG1682I0u37/ETF8T4efK9x64byAXMU9nKq2U8XF2h73ifHvn5sX/rmKdWTiD9Xm7Oa97xNN1bB4kgBWleqFMR+MJR6XDwzcvAhBUkKmkCgE+3BJERfVgokqLorazs2LhAi3z2VQbMqQ0PYxZ+IEAXmrAP7yoBw6cE3jrN3TmxcqxmNOpSog8up/N+W8p1zYePcffMY+CcOoajtVXBRzFkUN7PthKv/aSBIk75FrSMWh8pzKekCsgMR33UbhMB9UpgKXDxy9QwZGLALyksThJApBbl4kcWv5XhMXgr6pSsRAzlmJCIOvRVDMxSRy1niuukZKXASB291a4Rj1zZB+zYv12fWPmhTDD0xFW17p1otn+Yp8MgZR1XaquFjbk3Fu/KyCb174YSkBY1JxqMYXVY6UGfHldpoRmTeWa2er52DM9koFroDxp1gw9e10BuQlicNJFILcvEji1vK9Ji4EfVOViIGcsxIRBl+LoJiLSeQsL1u5DUIcDwjPrefLMzUvVJS93MSlkHLVVP9izzPdxjm/9BX9+AdR1XaquFjb4z8zflfAzQu/TMU8LjWHynOqdwB4LSA+4Nbz7YctzfJKDa4A8adYMHHzIsAGSMBQEgXuNB6pFkxUcVHUdrUlKeLinJUA0fa5hNRr+7o3rduntWDBTwDxZCmwsFwr3DJb86LdwHCqUv23gNhequfVT6ym4UVV26niYm1Pw6maWiM3L1ISq9QcqvFcdZmU2ALgPiFbLyg1lv+Wmxcp2WWzL5NigZv6QnCGkFHERbVgooorNTkroDpTxEVR27nhHnBj2xo+7mx6pUTr8wJCQjYP6tSIs+Ysz6muBDCu1tgS8gWrasUf2VpvBD9UtZ0qLtb2CJvd8lRuXlgmPKy71ByqsbdvepzY2VIP7nyclPLccqO4npsXYcOeqHkUC1yKb/LVpqGIi2rBRBVXanJWQJWliIuitnPzIuDGtjV8PDdRlFJuBPBtt174t47fOXOW51QfBLAAAjW3Vlhsa70R/FDVdqq4WNsjbHbLU7l5YZnwsO5Sdag8p7IZEGdC4CturfBybl6EDXui5lEscOcsmBIVAf+LoYiLasFEFVeqcpb/o8VfGwnAVdxDOWfFHYE+/j2n+gEAbxfA1lK9cIbf5sV4tvpuKXBle7xovdStLf9mAuH1LomqtlPFRTFnUdTAvo1p/rWRZKphqg7VWqfyHxmI/+xQebRbL3xmBlpThcvn1hgYsfDJR5KHUXyTr/imiItqwUQVF0VtV2eLIi7OWUnOUg9fW+q13XOqPwDwAgksLdcLV/ttXqhxnlP9M4B/AvBRt154c8LDRlXbqeJibU/4gepZHt+8SEmsUneovGz1CxD4d0BucevFd3PzIiU7beZlUixwU18IzhAuirioFkxUcaUuZ/lUaIq4KGp730/nfMY4ycNSre1rc5XnZ6T4YZvgJg5zby58N0jzYtyZeKuEvL59+QKtV5Xqy7+Q4GBR1XaquFjbE3yYpi2NmxcpiVXqDtWYUy0IoALgf6TE88qNwv/04Tp1uHzsFy4EfZCUkCGpLgRn4ZAiLqoFE1VcFLWdb14kRLh9LoNiLk61to8t3vQ20WpdB+DXbr1wcE8cfeMad6q/lMAhAD7j1gtH+9wLcQyjqu1UcVHMWRQ1sG9jmr82EofEze0zdYfq0uz6J2fE8E8FsLeQOLPUKFzFzYu5A53gERRF0HfBlOC49FsaRVxUCyaquFKXs3yecYq4KGo737zwuaFtDht3qhsksFwAN5XqhWyY5sVYduJNQsiPqLktiNevquc/bRNDAF9UtZ0qLtb2AJs75qF88yLmAPh1n8pDNZ6rvE9K8S4hcGepVngtNy/8hjuR4ygWuBTf5KvNQxEX1YKJKq5U5iwfyksRF0Vt5+aFj81se4jnVD8H4FUASm69sC5M80LNGXMq3xUQLwLwZbdeeIVtHD79UdV2qrhY231u7AQM4+ZFAoLgZwmpPFRetvJ6CPFJBVBCvKJcz395GthU4pojYFwI+tnRyRhD8U0+Ny+Ssbf8roILQb9MJWMc56xkxMHPKijm4tTmrHWLJ57UauEXgNwLwPQHuQfC1ftQeAlxYrme/7CfDWF5DFVtp4qLtd3yAYngjpsXEcizOTW1h2rcqX5dAi8F5Aa3XjyHmxc2t41WX1wIaqXTqLFAhaDRlegzTrVgooortTlrji1LERdFbVdhpIgrtdo+nq0eJwU+Boh7J3ftOWj0wyv+1nPWAuPynInPA/KVAuI7pXr+xfpSjTZLVLWdKi7Wdm1b37ghbl4Yp1iPg9QeqjGncoGAUNcDf5fZ+eDzVn505f09lKQW1yxhpVgwcSGo5xzbshK4ELS1sAh+qBZMVHFR1Ha1fSni4pwVQZgsT02ttntO5T2AuFgCny3XC6+exltgXF5u40sgM9/o2DnFrRdutByLudxR1XaquFjb59rRyfl3bl4kJxazriS1h8pbuOHpGBr6CYD5kDjNbRSu5eZFSnbdw5dJscANXDClJHIUcVEtmKjiSm3O4psXKVG5uZfJOWtujqyN8JyJWwB5IgQud2uFC6I2L9R8z6l+DMBxkPip2yg8xxoYf46oajtVXBRzFkUN7PthKv/aiD9Rsj0q1YfKcyrXA+KtAD7u1gvHc/PC9vbR4o+iCFJ8k6+CTREX1YKJKq5U56xZFJMiLora3rfA1ZIJ4zWSSm0fPXX7gvn/uP+nQuBAAZkr1Yt1Hc2L8ez6F0gx/ANlS0pxermRvybe8DzMO1Vtp4qLtT1Bh2eOpfDNi5TEKtWHajxXebOUov1ApZbIvHhV7ezvdHhPNa4Z9g4Xgik5VETf5HPzIj37T62UC8F0xYtzVnriRTEXp7J5cemiypFDGdF+YPsegWe8p1a4W0fzonP74gYAJ0PgN26tcFCCtidVbaeKi7U9QYeHmxfpCcZsK039ofKc6vcAvBCQnlsvlrl5kbqNyYVgekKWygJ3DnqpFkxUcaU+Z82wHynioqjtfPMiQflqrVM5KwOxCcD33XpB/cTp9FfonOVl1z8DYvgXbYMSebdRUH6S8KKq7VRxsbYn4dT4W4O9mxdnnHHGk1ut1hUjIyNLJyYm7luyZMlCIcRNnXXWtm3btrj3b1LKRVdfffXN/f42C7ZhAAcCmN7V9UdHckel/lB1H9YE4OeTf/7L80Y/N7qHH36W3A3XZ2UUC9zQBVPCI0cRF9WCiSqu1Ocsbl4kXOXmXh7nrLk5sjJiPFd5n5TiXQDe79YL6r+1NS+UIS83sRVSLhUQf965194Hjl572k4rwGZ3QlXbqeKimLMoaqA6dXaaF0uXLj0cwKellD9asGDBGzrNi6IQ4mvbtm37ulpJPp/fd3JycgeANR09WJ3JZJa0Wq2re/82MjKyWM2fQTO4eZEAxe63hHW5Dc9pyaG72v8mxWK3ka9x8yKhweq/LIoiSPFNvooeRVxUCyaquCgWgupsUcRFUdv7Fripyrj9F5tKbR93qt+WwGFC4sxSo3CV7ubFpdn1Tx4Sw79vl5eQK8v14mUJiDVVbaeKi7U9AYfG5xLsNC+WLVt2dLPZ/H0mk1ndvXmxdOlS1ajItcVGykVDQ0Nf697MUH+bnJzcNjQ0dHmz2Txfzen+LZPJnLtly5Y/cPPCZ4gTNMzLVuoQIiuBm8r1QpYLwQQFZ+6lUCxwU1kIzh0qbl744CgpQ7gQTEok/K2DC1x/PCVhFOesBERhbOHEs8WQVL84B4ihl7q1s76pu3mh7HlO9b0AzpXA38XwP57m3uD+NWb4VLWdKi7W9pgPTAD3dpoXakG9XxvpNCLatywymczvm81mbXh4uDi9UcHNi4dCSeJQjTsVR0KoGxcyI4aet7J21p8A3A+gGWDTJn0oxYJJcU4RFzcvkn6a/m99VAsmqrhI5Kw+x4MiLorazjkrIdruOdWTAdwAiN9NPveeg0ZHR1smmhfrs+v3nxTD90zZFqNuPd+9xR0XE1S1nSou1va4Tkpwv/E0L3q/9tH5ukjfWxb9mhe7d+8+f/v27bPdvFBPG/5lcC4SPYPEoTrqqKMyxzzhxB8B4l+kbK0uN5arBytx8yLRW++hxVEscLl5kY69p1ZJtWCiiotEzuLmRXoEos9KOWclIHxjTmWdgDgPUn7EbRRPmmFJWnJx59lqo+oDsb8/cN+Baz92ofqALK4XVW2niotizqKogd3G9G4ADz3bRpg65b03L3bv3r2Pum0xNDTU/tqI+rqI+jrI9Odb9Hvmxd13333anXfeuWuGdapnXjwNwK9M4YjJ7n4A/k7hhsLoCetWjcx/1Lkt2frRqsbyN1LB1bMv9lJbuvdQxbRndLuliEsVTPM6e1A3X3Hao4hLFUxKB+O+Cqw7rlRxkclZ0wJOERdFbVdho4grddp+yaL1tw5nhl/14O4H115868orZmleRM7Fhz710Ec5Lzut/eHm5O6dldFbL4jz9gVVbaeKi7Vdd3Vjzt5Qp26327yY9msj9wI4Rj24s+eXRWb92yx88AM7zW0WLZbXZje8KCOGvquM/WP3/Rf8+dbfbNyGbaqDRuVFudOpvt6ThKd469orWj7t0bUYjXYo4qL6aQ9VXBQ/xVJHlCIuzlkaxdewqVRp++iJlz9hZN6I+vW/vSHlsW6j+KlZmhfzOzdxI1HoORtXAJn1bSPN5iHuzSvi+jCTqrZTxcXaHunkWZ1s72sjlmBx88IS0VHcjDnVnwngWYB4AJA/bgn5zlW14o+i2EzQXC4EExSMOZaSqkIwAK2kcHnZ9c/YLTNHPvDgfcN7j+x/54W3nP2bAFwkfSgXgkmP0MPXxwVueuJFMRenStvXOhPHZCBVw+Lv84ZGDj7vxmX/a7p5oR544TnVvwHYV0JOlOvFQkxblqq2U8XF2h7TQQnhlpsXIUiLYwqZQzWeq75QSvF5QKorWu2XAD5eqheOj4NYAz4pFkyKJoq4UlUIBtirZHBddsqWZ7aau3e0ZOtFAiIjgbsyAqeUaoXvB+AjyUO5EExydB65NjK5uAcaRW3nnJWAczWenShJIT1IfNFtFF45y5K05qx12Yl3tYR8n/InJZ5XbhTuioEOqtpOFRdrewyHJKRLbl6EJM72NDKH6rLs5te3RPOjcupZA1MviR8cggNe4jScmZ5lYpvvKP64EIzCnt25Wgsmu0uf1RsZXONOda0Eyr1ohcRVpUbhzATxHWUpXAhGYc/+XDK5mJsX9jePBo+p0vZxp1qTgAOIDW49f46t5oXyM+ZUfi8gngzgfW69sEQD90FNUNV2qrhY24Pu8PjGc/MiPu4DeSZzqKZuXuDTAJ7Yw8Dv3XrhqYEYSe5gbl4kNzbTV5aqQjAArWRwjeWqVwqJdz8cu7jRredPCcBHkodyIZjk6DxybWRyMTcv0rXxOqtNjbaPHjU6PP8J+/9cAAdD4K1urfAhm82L//uJ1vb1i39zG8VvW444VW2niou13fIBieCOmxcRyLM5ldShWudUVjcl3i6EeCwA9R/1iqs7rjuO3LzQzag5e6kpBANSQAbXuFN9o4S8CRDqYW7tl5Dye6VG8dCAnCR1OBeCSY1M/3WRysUdiJyz0rMHU6PtXm7jSyAz31DUZmTr2Ssby39ms3mhfHnOxF2AfA6AD7n1wlsth5mqtlPFxdpu+YBEcMfNiwjk2ZxK7lCpXx351T2/mn/gYw78t3nD8zdPkSmvdOvFs2wSa8AXF4IGSDVkMjWFYED8pHB5TuX/AeKglmz9LiMy7RtaEnJ7uV58Z0BekjicC8EkRmXmNZHLxUSfZ6QiSDEXp0bbvWxlKYTYCuAut1543hzH3AiuMWfiBAF561TTu/XvpcbyL1mUG6raThUXa7vFwxHRFTcvIhJoazrFQ6W4a+Maz1XOlFJUp8ic87uRtjgP64diwcSFYNjdEM88I4VgHFDWZTcd3RKt2yHx562f2/LCZUctexeEuLTT7Nzg1ouzfY86jiUH9cmFYFDG4h1PMRdzzop3TwXxnhpt95yJqwB5BoDr3HrhHXE0L5TPMaf6dQG8FJC3uvXiSUHIjjiWqrZTxcXaHnHDW5zOzQuLZEdxRfFQPdS8UL/GPeZUzhMQl3dIWufWC6UohMU4lwvBGMkP6Do1heCg4hpzKlUBkYfE5W6jMA7gL+O5CU9K2dEHMerW82sC8pOk4VwIJikac6+FYi7mnDV33JMyIjU5y8tNfA1SHi6EKJRq+Ym4mhfjzsQxcurnWtXraLde+IylYFLVdqq4WNstHQwNbrh5oYFEGyYoHqqHNS/U//GylVU9n6pe4taLF9kgV7MPLgQ1E2rQXGoKwYAckMC1Prt+/11i+FsSOHhy9+QLRm89/4+qeaG4GHOqmwTQ/oqZFFhRrhU2BuQoKcO5EExKJPytg2Iu5pzlL/ZJGJUKbb8kVz1kWOKXijDRki8v3VT8SlzNi3Zt6VTvAPBaAJ9y64VjLQWSqrZTxcXabulgaHDDzQsNJNowQfFQPaJ5MZVkKhcD4j3tpAe8p1QvdK6I26BZiw8uBLXQaMVIKgrBEEyQwDWeq75dSnxASHyr1Cgc3vmaWbt5MaUVE9cCcuo6ssRpbqNwbQiu4p7ChWDcEQjmn2Iu5pwVbA/EOToV2j6WrS4SAg0Af9wp7zl4TWPNrjibF2PZ6quEwOc6deWbSvXCbRaCSFXbqeJibbdwKDS54OaFJiJNm6F4qPo2L9Qfx5zKOgFxwdR7ErmyXC9eZppgjfa5ENRIpmFTqSgEQ3BAAteYU20IYBEk8m6jcOX05sXq7Oa9R9D8gBCY+h6zlCe5jWL74WwpenEhmKJgdZ/TpL7qmK5lz7pazlnpCWYqtH3cqa6VQBnAx9164Xgf9BrH5TkTtwDyRACfd+uFo3ysKeoQqtpOFRfF91kDo+0i6mmNef4wgAMB3B3zOnS7p3ioZmxeqH/wspWNEKKo/rcQYnmplq/oJtWQvYERC0P82TRrvGCyCabHV+pxjZ+86Xmy2foOgPk75dA+axpnPTC9eaHwrj1pwz9nhoauhcDrphoY4jVuI/+fMfEexi0XgmFYi28OxVzMOSu+/RTUcyq0fTxX/YSUOBaQa9x6cdQHSOO4Ls1WXzok8HW1lhZkblW9WPexrihDqGo7VVys7VF2u925fPPCLt+hvVE8VLM2L9oNDKdyFSDU06ohJM4sNQpXhWbQ3kQuBO1xHdWT8YIp6gJDzk89rrHsxpIQGU9I3FJqFBYCmLFgGsttelYGre1S4kgJ3DcsMv9xQe1s1fhIw4sLwTRE6f/WSDEXc85Kzx5MvLZ7p1z5WOzZ82sA+0qReWO5dvbHfNBrBVfPVw2/6dYLL/WxrihDqGo7VVys7VF2u9253Lywy3dobxQP1ZzNCzVg3Km8X0Kcpv63lOL0ciN/TWgW7UzkQtAOzzq8WCmYdCw0oI3U4/Kc6pcAvFxK8eZyI//R2ZoXipu1uU2HZWRLPfPiBQB+Czn0GrdxVvuBcQl/cSGY8ABNWx7FXMw5Kz17MPHa7mUnXg0h7wTwYGtP85BVt6z4kw96reAaz068QAr5A7UeIfCOUq1wnY+1hR1CVdup4mJtD7vT7c/j5oV9zkN5pHiofDUv1KCxXOVDQopTphoY8u3lRvH6UCzamcSFoB2edXixUjDpWGhAG6nG5TlV9VT4OyTwt3K98NgO9jkLpnFn0yuB1rXq10kA/HB4ZN5rz7/+3X8OyJ3t4XPisr0gTf4GOmdp4tCWGc5ZtpiO7ifx2u451XMBvBcQX3Xr+SN9QraGy8tVJyBxNoAfufWCanabelHVdqq4KOasgdF2fuaFKRmLZpfiofLdvFADPadyEyDU9XEIyFzJ/PcVw0ZsYMQiLEEJmmetYLKMOdW4PKeqnm9TgJQVt1Fc7rd5ocaNZ6vHSSGvBcTjAfmlyb32PXr02tN2WuY/iDsuBIOwFdPY1dnV8x8l9j/hbzvv33/evOEvXnJz6ccxLcWEW85ZJlg1YzPx2u451Q8CeAskNrmNQt4nDdZwednNz4Bo/kKtSwqcUa4VtvpcY9BhVLWdKi6K77MGRtu5eRFUnuyMp3ioAjUvVPG4APvfDCGOF0CzBbGoXM9/2A79gbwMjFgEYiWZg60VTJbhpxZX+/vSzea3IOXTh+TQoRc0zvpekOZFu9GZncih3cDAAkjxMbeRf6Nl/oO440IwCFsxjB09anR45In7f1BIHC+BR0vgd5kMLintKFwdw3JMuOScZYJVMzYTr+2eM/ELQD5DQp5arhc/4JMGq7i6v4YigLsflPc818dPufqE8bBhVLWdKi6K77MGRtu5eRFGoszPoXioAjUv1OB1b1q3T3PBgpsFxNHq+5QSclG5XvyEefoDeRgYsQjESjIHWy2YLFKQWlxjiytvEy1xHQR+4NYKL+zhLFDB5OUqp0OK7pvLD7n1wlst8h/EVSBcQQzHPJZMzhrLVhcJgfcD2KfLqQC+9HR5wFFOw6Hwk6mcs2I+LAHcJ1rb12Y3vygjmt9VeMRQ5vmlG8/2e0PJKq51J1Wf0hrG79rrNPdrdlS1nSouMjmrR08GRtu5eREgi1gcSvFQBW5eqAmjJ7/38SPNeTcD4pUA7gWwyK0XPmMxFnO5GhixmIuIFPy71YLJIh+pxeVlK3UIkZVSnltuFNeHbV6oeWO56nIhsWHKhrzSrRfPshgDv664EPTLVEzj1i6qLBYCHxJCqFi1X0KI7zy99cSXOQ1nV0zL0umWc5ZONs3aSrS2r8tNnNaS8v0Q+KlbKzwnABXWcY071QslcAmAPwn5wHNKjZKqJ3W+qGo7VVwU32cNjLZz80KndOmzRfFQhWpeqEmXZtc/eQhD6iskhwP4H5nBwvKOwhf10R3J0sCIRSSWkjHZesFkCXYqcY1lq88VAt8HMCx3Zx5fvvXse6I0L9TcngIVAhgr1QurLMXArxsuBP0yFdM4z6mOA1jZ614K3F6uFY6JaUm63XLO0s2oOXuJ1vZxZ6IqIfNCiBtKtfxbAtBgHdfYiZsel5nX+oMERoQUbqmRV+dc54uqtlPFRfF91sBoOzcvdEqXPlsUD1Xo5oWa6C3c8HQ5lFFfIXkRgN/LTGtRecfyr+ujPLSlgRGL0AwlZ6L1gskS9FTi8pyqeoOoCsiPu/XC8dO4Cl0wjTmVdQLiAmVPQqws1/OXWYqDHzehcfkxHuMYEjnLy1aWQojOA/3EHyDlYyGwl5Tyv8qN4j/HyK9O15yzdLJp1laitd1zql8B8LI+N+fmYiUWXGNO5TwBcbkA/tYcaj171Y3L/3uuhQb4d6raThUXiZw1bX8OjLZz8yKAMlkcSvFQRWpeqMnrchue05IZ9RWS50CIX2GPXOTeXGh/3zLG18CIRYwc63IdS8Gka/Gz2EklLs+pqttTr8hIZFc2Cjfpal4oO55T2QyIM9sNDLNPmA8aXi4EgzJmabyX25iFzNSVOwGxY6/75al3y/866oB9D/hU+29CnlyqFXdYWo5JN5yzTLKr13ZitX08u/FpUmR+M3VeMq8q1c/+QgDoseAafePWvUYeNanW/HgpcXG5UVgdYM1zDaWq7VRxUXyfNTDazs2LueQonn+neKgiNy+UgbXZDS/KIKO+QvJ0SPxUAgvLjcJd8YSp7XVgxCJGjnW5jqVg0rV4Ss2LdYsrr2m1xGcAeb9bL+7bB1vkgsnLVa+DxNuU7ZaQJ69KxhvPyLgs7KcwLlKdszyn+loBcbtUrS6JT07umTx19Nbz/wzgMZ5TvQ5A+xds3Hoh7TUT56wwuzu+OYnNWeO5ypulFOoX4P578sGRp4/etuyBADTFhmvcqZwlITYBchcyrX9xd6z4dYB1zzaUqrZTxZXqnDXDRhyY9yNpT8TDAA4EcLcm8UmKGYqHSkvzQhkZW7jxcDEk1A2MJ0spfyDQXOg2zvllTMEbGLGIiV+dbmMrmHSC6GMrdbi8bGUjhChKgavKtUL7hsS0V+SCaXW2Pn+B+O8dgDxR2ZaQxyXg14oi4zK8l8KaT23Ouiy36bCWbN0hgf0BfBly6FS3cVY3nzxmdKG3/8jQo9s1hoRcWa4Xk/Q1pDDx4pwVhrV45iRW28ey1TVC4CIJfLpcL7w+ID2x4VINSs+ZuFsABwuIy0r1/MOebxMQR+9wqtpOFVdqc9Yse3RgtJ2bFxGUyuBUiodKW/NCGRp3Nr5Sot3AeDyAb87PDC08d8dZ7Z/CsvwaGLGwzKsJd7EVTCbA9NhMFa7REzY8ZmRk+NuQ8umy2TqifHPfZ9doKZjUrxUtaI7cICHVzy3vFLJ1dKmx/EuG4zGbeS24Ylz/TK5TmbMuz04c3BRSNS4OAfAjSHmq2yh+uwdkG9dYrjohJN6t/k7g9gXnrAQeoBmWlFht95zqR9s3koRY69byFwakNFZcnlN9J4Br1Jr3iOZz31Nb8ZOA6+83nKq2mnlJ3wAAIABJREFUU8WVypw1xz4dGG3n5oUGxTJgguKh0tq8UMbWZjcenVENDCH2UZ+YtYZaCzU/gMlPaAdGLPyQkfAxsRZMBrlJFa5xZ+KtEvJ6AD9z64Vnz8CLtoJJvUHdI+QNAI5QV5xbzdbrVt28/AcG48HNi5jIDeJ2wwkbHjM5MnSHlPg3AL9tQZ66ql787DQb7Vy8Ort6aIF43GT73wQ2ubVCPoivhI3lnJWwgMyynERq++rs5r0fJZq/k8BjIOVJbqN4a0BKY8flOdXvAXihhJgo1/OFgOvn5oUGwmI2QfF91sBoOzcvYj49M7ineKi0Ny+UwbHcxuOFbN/AmC+Az8rh4YXuDWf+1WJYB0YsLHJqylXsBZMhYKnCNeZUawJwhBBuqTbjz9Vpa14ozi8/+cp/3dPc8yEAzxfAz2Sm+XqN33UOElatuII4Njw2dTlr3JlQz7g4GlLeLzJ4W6lW/Egfjh7CNe5UyxJYq8ZMzsN+ox8q3GeYU1PmOWeZYla/3URq+9ji6r+LFtQDOnc1M0PPuDD4rdfYcXlO9WQAqqkNZHCYuyPyw9+pajtVXKnLWT7kZWC0nZsXPnZDDEMoHiojzQtl1HM2LgQy7V8rUN+/3PXgyEkBHx4VJcQDIxZRSErI3NgLJkM8pAbXutzm57Rk80eqXGztaT5p1S0r/jQDJ9oLpvHsxle0kPmgEDhQAt9YIPcce07jnL8YislMZrXjsrz+mdylKmeNO9WaBBwFRgi8o1QrqIdy9ns9DNeYU71XAPtC4iNuo3BCQrgPugzOWUEZi298IrV9PFspSiE2CuAbpXrh8BD0JAKX51S+CIhXAHifWy8sCYGjdwpVbaeKK1U5y+feHBht5+aFzx1heRjFQ2WseaEMj2crp0gh1Cer6nXb5J//ctLo50b3WIjbwIiFBS5Nu0hEwWQAZGpwjTmVCwTEOgFxR6mef90sXBgpmMZzE8dK2f7KyuMk5B27/vzXN1jSiS5UI7gM7KmgJlOTs8ad6hYJLGsDFMi7tcKmWcBOa15U3iEgrm2Pl3ueGeODooPGp3c856wo7Nmdm0ht95zKtYB4ByC2uPV8+1kwAV+JwOVlKydCiFvaUtCSLy/dVPxKQBy9w6lqO1VcqclZAfbkwGg7Ny8C7AqLQykeKkWfUVxjucppQor3T9WkuKlUL2QtxGxgxMICl6ZdJKJgMgAyNbi8bPULEPh3CLzVrRW6zcZ+lBgrmLzsRE4I+QEJjECKhtvItz+Bt/QyhsvS+mdyY1TbdWEbz1U8KUVpqvkgL3QbxfbXQGZ5PQKX51R/DOC5kPiu2ygcpmttFu1wzrJIdkRXidR2z6n+DMCzMhlx+sod+faDLwO+EoPLcyY+Dsg3APKDbr3Y/mntkC+q2k4VVypyVsC9ODDazs2LgDvD0nCKh0pRZxyX51TOAMRV7dpUiBvKtfxbDMdsYMTCMI82zCemYNIMNhW4vOzEqyHknQAecOsFdW5mexktmLxc5XRIcXVnATquDPsNqVFcfhdhYJxxbY+65jFn4gIBuU7ZCfATiY/AtW7xpte0Wq3PKDstyFf3echn1KWans85yzTD+uwnTtvHT970PNlsqa/+oSWbh65qrFAPvgz6SgwuL1t5PYT4ZBuAFK9xG/n/DAqmM56qtlPFlficFWIfDoy2c/MixO6wMIXioVK0WcE1np0oSiE3tuMkcK1bK5xmMGYDIxYGObRlOjEFk2bAqcA17lQ3SGC5EOKaUi1/+hwcGC+YPGdiBSDXd9ZxhVsvnKc5Lv3MGcdlAUM/F1a0PSy2Mae6RADb2u9PgK3leuEMn7b64hpzKrcLCPXzu//r1gv/5NNWUoZxzkpKJOZeR+K0fSxbeZsQ4joh8ItSrfCsuSH0HZEoXGNOpSYgHEDe7NaLi0JioqrtVHElOmeF3IMDo+3cvAi5QwxPo3iorDUvlKPeT9kg5Ta3UZz6jrP+18CIhX7qrFtMVMGkEX3icY1nt+4nxaT6hO4gmcEryzsKX4y7eaH8j2erF0mBNVNrERe59fwlGuPSzxQXgoYJnm5+LFtdJAQanb/fuFPec+qaxppdPpfRv3mxcOLZYkj+RNmQkKeW68UP+LSXhGGcs5IQBX9rSJy2e05lPSBWQMqG2yiG/cpdonCNZauvEgKfa2cBieNLjcLH/YXnYaOoajtVXBTfZw2MtnPzIoRCWZhC8VBZbV4oZ54z8R5AXjxVYGr7Le/p4R8YsbCw7027SFTBpBFs4nF5uepbIPFBAL9064Vn+sBurWDyctXLIHF+u3AVYnmplq/4WF/YIdZwhV1gyHmJzFlrF1dek2mJ29Wv2wjg48NDI6eed+Oy/w2AcUZc487E+yVk+1afWy+kqZbinBVgA8Q8NHHa7jnVLwF4uYBYWarnLwvJTwJxTT2EVOlEqV44PgQuqtpOFVcic1aIfdc7ZWC0PU0Jt19MhwEcCODuiAFP2nSKh8p686LdwMhNXAopV3UCbOJq+MCIRdIOSYj1JK5gCoGh35TE4/Jy1R2QyAFi1K3nOzcdZkVvtWDynMpVgGh/lSAjxDtX1vLbNcVmuhmruAxh6Gc2cTlrbW7DYRk5pBoXjwP+P3tfAiZHVe3/O9WTTNhc4P0VfYooyKYgIgri8hAXlD1LVwcERBDCkq6eBEK6OmiGJV09Ycl0dSIQnoqPJelqdkRFRQIq4nNFAVfEFVCeoCiQSabr/L/qmYmTYWa6lltL3676Pj5g+t5zz++cc3/n9Omquvj2MOGUT9c1r7XClLiuyF6x4xD1/K3V9AI+XbS0SyK0d5Cl0pwVxHrRzk0Ut6848erXKJuGnmiZINj7IRKFy4EzkDXfZRO+14LGyJYa2k0eXS0rt8uKK3E5y2O8TTa8a7g9bV4IiJYQRMi4qWJpXjiLVtTapQwefZ6dDN3KlwT6rGvIQqDN4hKVuIJJkCESjas8t7aXksGjDKYZPcqu59248PcucEdeMBlq9TqAThzRjebpVv5mF3p6HRI5Lq8K+hyfqJx1cbb2xh5ip3GxO4geAfFJ+nrtxz6wTYurrJoXE3CBI3do22e26b+2f6OPNaKekuasqC3uf71EcfuKrHmkQviS864X4hd2LzaK//AJLVG4xjCMa2J/U7e0D3rEJiu3y4orUTnLY6xNNbxruD1tXgiKGMFiZNxUsTUvnIXLas0kcH70i4nbX3/duLVryMKNMRI+JpEFkwCbJRpXRa2dx+BLAb5ftwr/5RJv5AWT01wZUGu3MHCc8+ObwsrhSxsLv+5SX7fDIsflVrGA4xKTs/qPW/WK3pmtOy7eCeAJ2M2P6zctaj3P7uNqi8tQq0MAzQTRWr2eD+vdSj5Un3JKmrNEWjNcWYni9opqXsCA816gb+iW5ryw1u+VKFxjIFbMHdxPySgPOf9PoJOKVt551NHtJSu3y4qrLbe7dXyCxnUNt6fNiwRF3ThVZNxUDrxYcRm52tVgPmPEzlzSrYIhwP1dQxYCbBW3iEQWTAKMkmhchlq7D+D3M9GpJfePY8RSMJkfN1/2r024hQjOr27PsqJ8rLR+YetWYkFXLLgE6T6dmFi5fbxiRta8G4SPAHiRmeaXGvk7AuBvi6uSMxcw4ypnDWUGXr/0Bu1PAdaLYmqas6Kwspg1EsXthlq9BaDZDF5ZsgpLA0BMFK6t+GPshaSg7+pW/hAPGGXldllxteV2D75PytCu4fa0eZGUkNtaDxk3VezNC0cBQ61dC/AnRs19nm5plwcMga4hi4B2SsL0xBZMAY2TWFwr1OoHFNA3nbvqh/Z5Ztv+/n7bJdbYCqaBOebr7Bl0E5gPAvA7hTJHLK2f0zpZQsAVGy4Buie+efHvd6v4+uV0MnyucrGRqz0G5jcB+KpuaR8L2dZBxac5K6gFo5ufGG43P2b2vrADnmBgRxCpej0/doKPH2skBtdE5S+eW31zT4Z+5fydgTNKlnaNS4CycrusuFxxu0vfJ2VY13B72rxISsilzYvIPFFWa+sIPL+1ICOvN7TVARbvGrIIYKOkTE1swRTQQInFteVYPfD1ulU4yQPOWAumgdyqvW3OOC9s2wfAQ8owjlp6i5Bf1GPF5cH+XofGXggaau1KgFsvXSXwwqJVWOMVxCTjXeEqzxs8ihTlztZ8BQf4fL+GAHVdiUhzliszJWJQYri9nF31bqLMAwCaPUxvXtLIPx7AQonBNRkGQ62WAdId7h/66zMH9m/oH3aBVVZulxWXK2534fckDekabk+bF0kKu3/rIuOmctAlBpeh1m4BePZIA4MX6I3CWp+h0DVk4dM+SZqW6IIpgKESiav/4+bLejfjZwB2URTlQ0vXL7zHA8bYC6bRt887vy7uAuC+oRk4pv8G7TkPGCYbGjuugPpPNT1WbjfUWhlg58uGyEcCPeUsI2veD8L7QHhEr2tvDcnOIsSmOUuEFaORkRhuN3K1s8HsNAR/qFvagQHhJwbXZDhad9/14FEAOzBQKFma6QKvrNwuK65Yc5aLePIzpGu4PW1e+AmP8OfIuKk8FYJhm3h51po5i/5yK8BHOGspUE5Zai38oo91u4YsfNgmaVMSXTAFMFYicVWytROY+AYCHi9amnNLvZcrEQWToZofIqDeulUauEO3tGO9gJhkbCJwBcQw2fTYcpaRM5eAsXJUqQHd0ooC8bnGtSK3+gCF7R86axPoo0Urf7dAPUSKSnOWSGuGKysx3G6opvP4xKeY+XOlRuFTAWEnBtdUOAy1+mmALgLwK2XjiwcuvWPpP9tglpXbZcXlmtsDxnqU07uG29PmRZRh5X4tGTdVopoXjjIDp35uB/7n87fyyMv5nOsE3dLWuXdTa2TXkIVHuyRxeOILJp9GSySuslpdR6D5BJSLlrbMI7bEFExGtjobRHUAM+D98ZeJsBODy6M/2g2PJWcZueqnwNR6Jp0IVxbr2tntFPX4uSdchmreCOB4AM/plvZyj2tFNTzNWVFZOvg6ieF2I2f+HIy9AD5LtwqtF9QGuBKDayoM5ZNX70Qb7Z8CeC2Blhat/FiDdKopsnK7rLg8cXuAWI9yatdwe9q8iDKs3K8l46Zy0CcO12XHX/0fm5tDtwJ474h77Hm61Xeze1elzQsPtop7aOILJp8GShyugezgnjYpv3DwMCl7luoLWy9A83AlqmCq5MyTmTF6ZxZ/VrcK53jAMn5oonD5xDDZtMi53VBrcwF23kviXOuG9tn35P7+D7h5Nt0LbE+4KtnBXZiU37fi3tvL/rzoFHRs1xS4QQ2VgPmJ4PaLs4N79ozyuaLQO5euz/8goG0SgasdhrJaPY9AlwL0R2Z+R6mhPT3NHFm5XVZcnri9Xawk5POu4fa0eZGQiJughoybyoGYSFxXZK/8zyHa7DQw3glgM5Myp1Rf+CWXodE1ZOHSHkke1hEFkw8DJg6XoZrnArgMwHd0SxttDHpClriCyciaC0Gotb6YMldKjcLoOxY6G5cn7aceHCm3G9naYSB2HsvocU744M3KiaVbF/5NEJbxYjzjqqjVSxl0niOkaOUVAnEIegURmeasINaLdm4iuL2Sq85npnUg+q1ez+8mwASJwNUOx6UnXbrd8KbeH4zccUL9upW/MG1etLNax3zumds7AFnXcHvavEhmNMq4qRLbvHAUuzhn7tZj4xYQ9gPwPAhz9Lr2NRfh0TVk4cIWSR/SEQWTDyMmDpehmt8auZvJ9y3GiWteOH4x1KoOUHnER1zSrYLh0V+JxOURw2TDI8tZxlzz7cjAaVz8PzB9rwc4PuDJB9PB94yr9YVnqPdfI0LpYt3Kf0aAfUWKSHOWSGuGKysR3F5RqwMMOh/gW3WrMEcA5ETgcoOjolbPYdBqMP5GsA8oNvr+MMU8WbldVlyeud1NvMQ8pmu4PW1exBxpUywv46ZKdPPCUa6cNfchwi0A9iTgGbabc/WbFm1oEyJdQxbJ3CqetOqYgskTKiBRuIz5tUNh870Ahoe23WGH/ms/udEjHmd4Ygum8Sdb+DiSM7G4fPho/JRIcpYxf9WusDNO42IP50V6NjdzyxqLfhJQd6HNC0dYJVcrMPOg8989m4deveTWJX8NUUevotOc5dVi8Y1PBLcbau0+gN9PwLKipY02bwMZJRG43CDo7+9Xeh/d8X8BvIOIKsV6fqo77mTldllxRZKz3MSYwDFdw+1p80Jg1AgUJeOmSnzzwlFw9Fc9p4GxK4CnmJU5pcbC707j264hC4HxHZeojimYPBooUbjK2erlRLSYAKtoaTmPWMaGJ7pgKqvmagJa771g5pNLjcJ1LnEmGpdLDJMNCz1nVbKVl9u07dcIeBeApwnKvKK18P4AOruZ6huXka0+AaLXAPxF3Sqc4maxiMakOSsiQwtYJnZuL2fN/0eEVvPNBn10mZhTdGLH5cU35ezgaUTKfwN4YZjtAz7d6PvlJPNl5XZZcfnmdi+xE/HYruH2tHkRcWS5XE7GTdURzQtHyUty5sEZbt2B8RoAfwDzHL1RaB2BN8nVNWThMnaTPKyjCiYPhkwMroFjBnawZ237CMCvZ/CRJavwZQ84xg9NfMFkqKbzAs+THaWJ+LhivXC7C6yJx+UCQyzNi7JqfpWAw507egiYU7S0O33q6mWa71xczprziNBwFmPGW0oN7VEvC4c4Ns1ZIRpXsOjYud3ImR8Btx7TepY3K28W9G6Z2HF59dOWRyGJq3q90Jc2L7xaMHHjfXN74pD8W6Gu4fa0eZHMKJRxU3VM88JRtJw1/wuEWwjYEcBviGlOsZH/Wdq8SOaGcalVxxVMnYbLUE3nmEjnuMg/6Jb2Bpf6TzasI77kG2rtFoBnO7/I2eCjllkF53GZ6a6OwOXDb6HmrLJaW0fg+S29CCfqde0GHzr6mRIIl6Gazu3mzougv6lb2tiR3H70EDmnawpckUaLSVbsOctQzaXOk1AE3Fu0tMME2SF2XF5xVLLVE5johtYLeInfXqxrD02QISu3y4orELd7jZ+IxncNt6fNi4giyuMyMm6qjmpeOMoa88yPQGndgbEdiB5hkHMKycQjH7uGLDzGcBKHd1zB5NKIicFlqKbTuHAaGJfrltY6ccHn1REF0xXZK7bZiMydROR8MX0CzMdMc5eWY4qOwOXDZ6HlrHLO/CwxzhppXNjn6PW+z/rQz++UQLgq6ur3M+z7nMWZcWipobX+O+YrzVkxO8DD8rFzu6FWbwJoLhGuKNY15xQpEVfsuPyAMFTz6wA+BOa1eqOwYIIMWbldVlyBuN1P/EQwp2u4PW1eRBBNPpaQcVM5Zug4XBXVPJrRamD0gPFjZJpz9PWLfjfOp11DFj7iOGlTOrJgcmHEROAq51bvQWy3ngW2ifddVi887EL3qYZ0TMF06ewrX7V5xuY7R97FQD/P9NjHnn9j4ddTAOsYXB59Fwq3l1VzBQGlVt+CSC/W8xWPegUdHhhXWTVvJeA4Ivy6WNecF43GfaU5K24PuF8/Vm7PZq3MO+ippxj4DwAn6Ja2zr3q046MFZdfDEa2OhtETj0IhfDupXXtwXGyZOV2WXEF5na/cRTivK7h9rR5EWIUBRAt46bqyOaFo/T4Z5fB/D27d9bsZdcveHLUv11DFgHiOSlTO7JgcmG8ROCq5KqLmelyAh4sWtq7Xeg93ZCOKpiM7BW7g2bcAfDezvGddk/z2GXr+v4yCcCOwuXBh8JzVkWtncfgS1uNC/DKolVwbl+P+gqMa/QUq0ccxZmRLTW0m6IGMWG9NGfF7AAPy8fK7ZfMrx2Ysfn7rdglZc9J7jz1AGWrobHi8qu0M89QzTsAHA3gf3RL+0TavAhizVjnBub2WLWffPGu4fa0eZHA6OvEOxRcmrFjycLImR8H4/oRnHQ/b6Y5oy+u6hqycOnjJA/r2IKpjVETgcvImt8B4RAGCiVLMwMGQsd9yR85qYhud15WSqCvz+TNxy5uLH5xgh06DpdLPwrl9oFs7TSb2Hm7Pwi4pmhpZ7jUQ/QwIbiMnFkDYyGAId3SZolW0qO8NGd5NFiMw2Pl9opqns7AWgL9pGjl3y7QDrHiCoLDyFY/CqKvtGQo9AF9fX7DqDxZuV1WXEK4PUgshTC3a7g9bV6EED0CRMq4qRyzdDQuQzVPBfC5Uf9+Q9n44pyldyy1ATQBbBTg9ySJkJEEO7ZgSnrzwnnBLRGcIo63m4FXaDdozwUM5o4smJx3HNiwb6cW19HNupWflzYvvEXCQM6cYzNudmYxcNPuvPN8taE6HBvHJSRnrTh+8NVKU3lqpBnDC4tWYU0cYEbXlJHbHWgy4oo1Z1Vy5meZcRaDv1gSe9xvrLiC7r2yatYJUMHc0BsFNW1eBLVoLPOFcHssmk+9qIwcOCm3p82LhEXeqDoybqqOb144AMpZ8ywijLwwjvHIMA//r83Nn2/XS9Z5N573+2SGky+tZCTBji6YpvFi7Lgqau1SBp8H8K26VZjjK+K2ntSRzYsWR8wbPIoU5VbnPTkE+kLRyjtNz7GrY3G18amQnDWgVj9gg5xjGWcw455NGFb7G4ufERBPfkUIwTWSOwaLRIrRamBw7yuKjQX/8KtUwHkycnvavAgYFJNNN1TTedxpHzDyekNbLXCJ2HNWECzGvFWHQsm0TpYioiOK9bxzJ4as3C4rLmHcHiSWBM/tGm5PmxeCI0eQOBk3lRTNi1YRmjP7iLFqK18TvqLXtSME+T8JYmQkwY4umJLavFieXbP9LLJ/AfB/Mmh2ycrfJiCAO7pgGndkrFPdVvV6vm/UJh2Naxq/Bs5ZK7Jr9lfQvBuEVzHwI1Kacye8HFlAWHkWERjX2IpW1so8Rk89DeCVDF5ZiucdHrJ+yZcVV2w5y5i76k3IZB5zDDvJyyk9b6QJE2LDFVTxsfmGWrsW4E+A+Ut6o+C8A0NWbpcVlzBuFxVTAuTIWLdPyu1p80JAtIQgQsZNJVHz4vI9FJ7xndE3cLfcT8BTyrBy5Pm3LPxRCPEQh0gZSbDjC6YpAiFWXJVcdT4zrQPoz7qVf52gYO34gsnI1s4A8dUj9qCLdSv/GYkL3EA565I5q9+Q6bGdOy72ZODxGZme45asO/ungmIpiJhAuCYuXMmZJzPji62/c+bNeuOc3wRRzudcGbk9bV74DIapphlqbS7AN4Hw+x1f3vvmBWsXbBa4RKw5SwSO8tzBgyijtE4bYcLcUl1zmvYOX8R5p5gIaBNldHwunsIoQrk9DMP7kNk13J42L3xERwRTZNxUUjUviGfcCWDLsXcEajJwiW7l+yOIjyiWkJEEO75gSmLzoqxW1xFoPoNqJSuvCQpOKQqmslo9j0CjJ2bQkh8+fL/5g//7wSsf/+vjk51EIsh0sYjxnbP6P26+rHcznMbFwQA9ywofW1qvfSsWFC9d1Deuqb8Umk5TZl8A63RLOyEGnDJye9q8EBxIRq52CZiXgXG73tCOEyxeilxcVs2rCFgA4Bu6pR2eNi8ER0m44oRze7jqupLeNdyeNi9cxUPkg2TcVNI0LxwgRrZmgTg7MTIYvGanV8xaJPhXisgDMH35WRwm971mbIXgxXOrb+7J0K9amjMfqDcKP/SNYuuJUjQvHEjlrHkhEZy7LpxHSH7btIf/nsn03Kavz18syFZJEOM7ZxlZ88sgfKxlHsZRxYZ2VxIAjergG9dUGMpq9QgCtTAyNw8pNRZ9N2K8XVPgRmzXMJaLjduNXO1eMB8KUL9u5S8UDC42XCJxrDh+cD+lqfzAeUeP3bRPWnZz35fTOy9EWjhUWcK5PVRt3QnvGm5PmxfuAiLqUTJuKqmaF1cfffW2z84a+sQwbz4ArDyX6ckcAMahI1/i8ADBXlps9H076sARuJ6MJChFwTSJj2PDZai1RQBfAeD7uqW9S2D8SdO8cGyyIle9TWE6dot9mIdBSl638lcJtFmconzlrHKudgMxj9x9QDhRr2s3xAlikrV94WqHwVBN5wV/HwXwbd3S3tduvODPZeR2x0Qy4oqF2/uPW/WK3pmZZ1vbMpyGYiy4BO+jlriKaq5ioA+gn//j+Wcv2753x3suuGWhTC9vlyoXj4uBULg9jBjzIFNGDpyU29PmhYeoiHCojJtKqubFuFjYQhaGalYALB397EUiXlqsF2oRxo3IpWQkQWkKpgmOjg2XodYeAPjdBFpStPKXCQxAqQomI1ddA6azJ9jnV2A6S2/kvynQbnGJ8pyzKqq5moFzWgqLP81AlB0843Kz8Pjn5Qk4pmhpzmOIUV0ycnvavBAYPSvU6gcUkMNLz9kZe49l6/pEP+YWW84SaKaWqIHjBz9sNxWnGZkZoTI8qhBOKNa1h0SvFZM8qXJx2ryIKYqCLfuSnJU2L4IZNKzZoRRMYSnrQa6MuLbaVKOnDKwE0HpxIYG/kOndlF9y3ZLnPdgpCUNlLHClKZiS0LyoqIPvZyj3tQo2xqtKDc05SUHUJVXBVFHNFQyUpjDOZoDvIKI7ZtrDX1oc79Ggfv3niduNbPUSEC0bWYw/o1uFpD5C4wmXF+MZqnkNgE8B+INuaW/wMjfgWBm5PW1eBAyK8dMruepiZrocoPt1K/9fAkWPiZImF0/G7cS4stjQJjarQzBjJCKlysVp8yKSmBG9SNq8EG3RkOSFVjCFpK9bsTLiesmmGsit2dvmpvOSviNHGhj0EyZeqte1r7k1VALGyVjgSlMwJaF5YeTMlWAsAXCHbmn/fiRCTPBKVTCVZ6/eg2Y218OmfUHocU5mYfAPCdgfwC4TTPZgq5mRydxRXLfwETHmDF2Ka243VPNcAKN36fAq3SosDl07/wu4xuV1iZU5c7cmY+y0kdN0S/u8Vxk+x8vI7WnzwmcwTDbNyFYtEGUZXCtZBVEvYR6/lDS5uJwzP0uMs7ayI/P39EbhYIEuiVOUVLk4bV7EGUq+106bF75NF+3E0AqmaGG8ZDUZcU1ZCG6bHX1+AAAgAElEQVR5W/e/zVDULW0gZh+4XV7GAleaginu5sWlJ1263fBQ768BvAZM8/VGvu42sFyOk65gMo5ZszvP2PTWv298bqdXznjZPfpti37n2GIgu/rDrPBhzPYHAXrn1vahPxL4Dibc8fjLe+9dK/a4QpeucDXMFbcbqnkqgM+1JDKu1RvaJ11Jj2+QK1x+1TPUaj9AywnEM3nzdosbi1/0K8vDPBm5PW1eeAiAdkMNtfYXgF9FhE8U69r/tBvv43NpcnFFNY9m4EYA20/gbkO38lPdbefDZLFNkS4Xj1oyVG6PyVtdw+3pYyMxRVibZWXcVA5kGXFNSxZGrpZlmy8lwshtwYT6rKHmmYtuW/T3ZIbeFq1kJEFpCqa4mxdGtpYD8XoAT+mW9poQYlnWgmlaXCvmDu5HPcphxDgMaP3j7MOxi8G4Q1Hodrab9xQbfX8Iwe5+RbbldiNbnQ2iW0ZoELdt3OeZuf39/bbfBSOa1xZXED1GX4z4BIBtAETV3JaR29PmRZBAHDe3kjPfxoyfOH9ixltKDe1RQaLHi5EqF5fnrlpMSmaezfZ2GUXZjoHdRsDyzcQvnlZsFP8Rgg2jEilrLg6V26NyzoR1uobb0+ZFTBGWNi+SaXgfWrUli4uztTf2gFeBMHprPf2KgaUlK3+bj/WimtIWV1SKCFxHqoJpnF0ix2XkzPVg5AC+SrcKW98yK8ZhshZMrnE5d7c0N808GkytRsa/C+LRspjxAyK+gxX+Wml93/fEmN23lGkLQWN+7VDY/FUATqzeN2tT87gOaOA6xgi9wDVytbPBvMZZbKaS2eXc9ef80bcX3E2UkdvT5oU737cdZcw3T4GNLwD4mW5p+7Wd4G9A5DnLn5ruZ2X3yc78/tOP7Pi7px99qqyaq2nsZcSEnzaJTrtgfd45UrUTL9c5q8PAhc7tMdija7g9bV7EEF0ulpRxU0VSCLqwreghrsminDMvJMZnxhQgwkXFurZctEKC5LnGJWi9KMRIVzCNGi1SXEb2it1BPc4jI2BWDik1Fn43BOfJWjD5xjXygtTMhwB2mhnvmWDzJxm4A6CvbrNpeEMMjYEpc9boL7lO42JnOIX8ZuWYDjpKMJJcbKims592J2CwaGmLQthP40XKyO1p80JQ0Gz54k24Tq9rJwsSO1FMpDkrJAwTxW7F7ZVcLc/M5uigjTbzacsaBefxkk67fOeshAONhNsjtkHXcHvavIg4slwuJ+Om6vrmhWOAcs6cozBWbvkVlflLQ8ObTuu/dclfXcZGVMNkJEEZCyYnHiLFVc6ZfcRYRaAfFa38O0IKSFkLJiG4VsxZ9Rr0KHPIuSuDcBiN3CHw74vpSwT+MimZDUvr5/w8JB+NFztpzqpkB3dhynwV4L0B+iMxjiw28j+LQB9RS0SSiytqVWVQ670xGVLecX594Y9EAZhEjozcnjYvBAWMoZrO/nwrYC/Wrb5VgsR2XfPCAbxCHTxcAX0OoP8cMQD161b+wpBsGpZYITkrLOUCyI2E2wPo52dq13B72rzwEx7hz5FxUzlWkxGXZ7JYdcqqVww9n/kcE+aMhBL/GUTOaSQ3hB9arlfwjMu15PgGRvolP0KYkeIysrUHQXwQmC/QG4UVIeGUtWAKBVclax7JxEeA6DAw9hrvEwb/hKDcCcaGH+H++xqNRjMEn72E2weO+dwOvM3zX2XGIQD+RbCPLFp994ewdpgiI8tZRta8F4RDAbpZt/LzQgQlI7enzQsBAXPJ/DWvz9jN1rt0WMH7S+u1bwkQO5mISHNWSBgmip2U2435q3aFnXFeUuzcMQcmunHTCzNP779zwQsR6RV0mVByVlClBMyPjNsF6OpWRNdwe9q8cBsS0Y6TcVOlzYsJMVTOmp8hwvgu/OW6pZ0XbahNuZqMJChjweQ4MDJc5fnm+8hG6wtok2e87oLGWX8OKV5lLZhCx3VxdnDPHsqoYHbuyjh0gn+eZuI7FOYNNKxsWHqL9idB/ntJzjLU6l0AHeHIJ+LjivXC7YLWilJMZLl4xfzqBxWbvuGAs0EfXWbl7w4JqIzcnjYvBATLQLZ2jE3s7NM/9fLwHiGefhNZzhJgFrcipuX28UeqMuMHbNunLbu576duhcc4LvScFRO2yLg9Qnxdw+1p8yLCqPKwlIybKm1eTBIA5ezgMUTKpQD2GP34m00ePvmCxuKwvhS6DUMZSVDGgina5oVavZRAToPtLt3SjnIbTD7GyVowRYqrv79f6X10xxyBjmHwBwH8vwm++CoY34Rib9Drfd/34aexKVvlLEM1rwfw8daHjE/qDe3aALLjnBppLh5nt+/rlvaukIDLyO1p80JAsIwd3QumL+mN/NECRE4lQsZc3JbbK7lagZkHR2gRzxHoVN3K3xyinUWIbotLxCIxyIiU2yPC1zXcnjYvIoooj8vIuKnS5sU0QVBRzToD6uiQZ0dOI9Gu8Rg3IofLSIIyFkyRNS/6j+7ftnebHX8L4NXMfHKpUbhOZMBNkCVrwRQrroH5tQPZRo7BhwPYd4LNfwbwN5iVDZtm8ob+G7TnPPh3S84ycmYNjIUjc0N9bt6Der6HRpqLxx9TacM+aZnV5zSBRF8ycnvavBAQJYZq3jN6stElJUv7tACRafNiggWMbPWjIOc9GHjtyEdc0q2CEaKtg4qONWcFVX6a+ZFye4g4xovuGm5PmxcRRZTHZWTcVI4JZMQljCwqqlliYMs7BJhwZamune0xdkQNF4ZLlEIC5KTNiwBGHPdSwad1S3tVAFFupspaMCUGVyV79cttZWi+wjSXR04wyYxzzLMMulsh3kC2vWFpo++XbZzW4nZDrS4HqPWlJ+GnKbmJwVhylpE1V4KwBMBTQ/s885/9/f22W2VdjpOR29PmhUvnTzXMOZp5eKjXaVgqDJod8lHuMuZi19y+Mmfu1rTx31se6yNcu9HeecGFDXVTQDeGMd01rjAWD1Fm+n0kROMKFv2SnJU2LwRbWJA4GTdVLIWgIH9MJ0ZoITj6ToGrAOzT+gIAPMjKjOP19Wf9LgIs45cQiiti3adaTsaCycEaCS4jW7VAlCXgmqKlnRGyT2UtmBKLy8jWDoOCHBhHAjz6dvwtXr4P4A1QlA36+vx9I3c9j1wrs2v2/+XffjFz11e+8b96Mj0rnb8xqFay8lrIMRKF+Mhz8cAc83XcQ39gMDFhUamutW4zF3jJyO2OeWTEFQm3O8arZNe8l6npvKDzeWUYewl8H85koRsZLoH7pp0oz9xeVs2rCFjQEsx4gIHTSw3t0XYLRfy5Z1wR6+d3uci53a+iHubJyIGTcnvavPAQFREOlXFTOeaTEVcoZGGopnMe+PEjMcebCFhctAprIozBUHBFqH+3FEwOztALwYtz5m49jN84i2UYh57f0JwvsGFeshZMHYHLOXWgx7adx0vmA5h4HO6vQLTBtu37ehQ6oAmaTcyvBOD84/DV9bpVOCnM4IhQdiw5q6zWzifwgIPTztg7L1vX9xeBmGXk9kkLXIE2i0tU6Nw+BqysmhoBVQDf0S3tvSEDjgxXyDjGi/fF7YZaWwTwFaPc+X/OezCKlnZnhHq3W8oXrnZCE/B5LNweMu6u4fa0eRFyJPkUL+OmckwhI67QyMJQzaXODyLjYuh/dEv7hM+Y8jotNFxeFRE4XsaCyTFP6Lgq2VqBqfWisYd0S9tfoE+mEiVrwdSRuCq56rE2Yz6BjgMwa4vT2LnJwrlBbOyiv+pW/tURxEdUS8SSs/pP+cKs3uf/+WsQXsdAuWRpywQClpHb0+ZFwAAxsuZ6EHIErCla2ug7awIKnXp66DkrNM2nFuyb28vq6iMItvMejJ1HxZ+nW9rlMWCYbEnfuBKi/1RqxMLtIduka7g9bV6EHEk+xcu4qdLmhY9gqGRr+zLxDeNervczJmVeqb7wVz7EeZkiIwnKWDBF0rwwVPN/AbwT4At1q9DvJZB8jpW1YOp4XJW5V7yFM5kcgFMB2vrxEsIju9k7H6Am89ltP6EYWy42VPNUAM4XGtjE+y6rFx72A2CSOTJye9q8CBgchmo+Ofrl+TTd0j4fUFy76TLm4kDcXs6t3oPYXgvgv1rGY1479JZnzwrhnTftfDPx80C4vC4W4fjYuD1EjF3D7WnzIsQoCiBaxk2VNi8CBIShVq8D6MQxESE9Cz1eQxlJUMaCKfTmRSU7+F4mxXkWGmg2d9NvXuScOBL2JWvBJA2u0ZMx7nZOn9kSDIy79EaoR+iGHXcT5ceaiyuq+V0GDmbgmpK498zIyO1p8yLAzihnzX2I8IgjoifT87Yl687+aQBxbqbKmIsDc3s2a2XeTk9dScDpjhEJuFfp4QXn31j4tRujhjQmMK6Q9AoqNlZuD6r8FPO7htvT5kVIERRQrIybKm1eBAwKI1c7G8yrR3Ja6415N5UsLRtQ7FTTZSRBGQum0JsXhmpeBuBcAF/VLe1jIcXbRLGyFkxS4RpQq8ubjJMB7gUrT3KGPynwDoGIQm3aZWLNxc7jOsx0W0tDhT6gr89vEGAUGbk9bV4ECIyKOngiQ3GOvn5Ut7S3BBDldqqMuVgYtxuq6eRbJ+865d6fiXB6sZ7/ilvjCh4nDJdgvYKKi5XbgyqfNi9CsmBEYnsAvAHAYxGtF9UyMm6qtHkhIHoumX/56zM843Yw3j7awHhMySjHFtctbP1qIvCSscCVsWByXB4aLufZ+1kv/Ov3DH6VotCnlq7Pt25jj+CStWCSDteK7Kr9f/u3387MfHPox2uxdnMEsRHlErHnYkOt3gTQXDB/SW8UjhYAXkZud8wiI67QuH18HJXVqkmgPBHdWKznPy4gxtqJiARXOyUEfy6U2yuqeTQD/w2gdSy5TawtqxdqgnV2I04oLjcLRjQmdm4PAaeMHDgpt4d258WZZ575n7ZtX97b23tGrVZ77vTTT59LRDe1vnAxz7vmmmtudvu3aRycNi9CiP4QRaZkIci4Rs78AhinjIlj8NKSVWgdUyjokpEEZSyYHHeHhsvI1bJgtgh4ZuNfn3l1/4b+YUHx1U6MrAWTrLhk5HYnRmPHVVZr7yHwt1sbhkjV6/lGu83T5nMZuT1tXgQICiNnPgTGfmCcrze0SwOIcjs1tJzlVoEQxgnn9tbjPAquAuN9re9O8RxBLRxXCLb3IzJ2bvejdMrtIxYIpXlxxhlnHATgbmZ+eNasWUc4Cw0NDa0HcOGo4ZcrinK6bdvXtPtbb2/vfKf5MYXD0uZFCNEfosiULAQat5KtnsBE1wKYMbqdv6xb+SMFLSFjgStjwRRu82LsV1/g87qlnSYottyIkbVgkhWXjNyeiOaFo0Q5a36WCGcJOu1HRm5PmxduWHWSMSuza3ZuUtN5WScU8GFLrcK9PkV5mSZjLg6F25dnl8+cRTutAfCpkQYG7p7BdNaSRv5xLwYPMDYUXAH0ETVVxpzVNdweSvNiwYIFH242m39SFGW5c+fF5s2bdxi7C2O0kbE2k8lc2mw2lzifT/c3RVHOveqqq/6cNi9E7ddY5aRkIdj8y7Nrtu9F814iHDgq+kk0caR+s/bjgEvJSIIyFkyhNS+MuavehExm5JE8wuF6XftawJjyMl3WgklWXDJye3KaF3Nre1GGfz6yF+kcvZ7/rJfNNGGsjNyeNi98BkRZrR5BoLsAPKlsv92eSz9/2j99ivIyTcZcHCq3G1lzCQitu2sZeJzZXrCs0fd1L0b3OTZUXD51EjFNxpzVNdweSvPCiarxj42kzQvP+0zGTZWYQtCzN6afkAiyMNTqlQCduUVV4gv0emFFAKyJwBVA/8mmylgwhda8qGSrBSYaBPCwbmn7CvZFO3GyFkyy4kpzVruIDvi5odYuAvjTAJ6dtan5pkW3Lfq7T5EycnvavPAZDBXVvICBi8H4it7QWndKR3DJmItD53YjW50NwlqA/mPER3SWbuWvCtlfoeMKWf+pxMuYs7qG2xPfvHj22Wf1RqPxxBTRlz42EtOu97lsShY+DedmWv+cgcN7e7apA5jljLfB9y+zCh9xM3eSMTKSoIwFU2jNi7JqPkDAAc3mcOWCmxf3+4wjv9NkLZhkxSUjtzuxmxhcZx626D922emNDxFhp2F788Wfvulcv81pGbk9bV74ZNpydvDLRMphw83hSz9982KnORbFJWMujoTbi0de9NaXbfuyGpHybsdRTbs5eMFNi4ohOi0SXCHqnzYvYjCu4CWdnPUCgI1jciNpXjiL+X3nxWOPPfbJe+655/lpmhe7APitYEPFLe7lAP7l8FLcigheX0ZciSsEy9nBbxIp73R8x8Bzzzz312Mv++olP/Doy8Th8qj/ZMNlLJhCaV6cd2T/wTttt2PrltQ//eOP71hz96W/EmB/LyKcgsnhi2e9TOqAsbLikpHbnXBKFK4LZw+cNXPGNq1bx594+nf71+69ws9JazJye9q88EF+b3ndu2eeeMjxfwHQ88+N/zypfMeykWN5w79kzMWRcfv7dn/fNh952+zLezI9JzmuarL95d88/Ztzr92w+k8huC4yXCHoPp3IRHG7IOyycrvzg6zznTja5sWE00b+AeDwtWvXfm/caSPT/m0ap6Z3XgiK+IjEJOZXLIF4E0kW5WzVIKIt3XhmXFRqaMs94E4kLg/6p82LAMYy1OoVAC1i8NdL/u/eCaABZP21R1ZcMnK7E79Jw0WGajrvM3obCKv1upb3sclk5Pa0eeEjEC7JmQdnGN9tfSlQmnvr6xf9zocYP1NkbV44fPGMH4P4mVPO1opEbIzM5V9CUc7U1+c3+JE1zZw0Zwk2aIjiuobbQ7vzIkTnjBedNi8iMrSgZZJWCIqAlViyKGdXv5vIdl6yuP0o0O/rlvYul6ATi8ul/mnzwqehzLzZ+/xf4PyC8x8g+xy93hfk5YA+tUibF34NF9M8Gbk9ic0LGDnz42Bc7yhHNr+neFPhAY8+l5Hb0+aFxyBwhley5llMcPj9Qd3SWo8hRHSlzQtBhh7ImvOahKsJ2LH1tDDxAr1e+G9B4h0xafNCoDFDFtU13J42L0KOJJ/i00LQp+FimJZ4sjBU89sA3jNqm2Fi+wPFRp/zt+muxOPy4WsZCybHDEJxlbPmPCI0APrH0CtmvrZ/7QLnWcOoL1kLJllxpTkrwh1iqLW7AD4ChLpe1+Z7XFpGbk+bFx6DoNW8yNVuYOYTALpKt/LOUbxRXUJzVlRKt1knNm5fmV2zf5OaThNqrAE1oFuaqPdgxIYrZL/KmLO6htvT5kXIu8OneBk3lWMKGXF1BFlU1Nr5DB74dzySoVv50jTx2RG4PO4vGQsm4c0LQ63eAtBsgL6oW/lTPNpY1HBZCyZZccnI7YnNWUa2+lEQfcVRUGE6dmkjf4eHjScjt6fNCw8BMDbUUM0/A3gtE84s1bWrfYjwO0XGXBwrtw8cM7CDvc02JhijOZtvtoft/LJbFj3p10mj82LFFVD36abLmLO6htvT5kWIOyOAaBk3VWILwQB+6qiCaSC3am+bM87zrc6LipzrId3S9p8Cv4wkKGPBJLR5cXG29sYe4tYLkJmUo0v1hV8KuD/8Tpe1YJIVV5qz/Ea6z3lGzvwfMJwX9n1Tt7QPehAjI7d3VC724KvQclY5t3oPYvuXLV2YD9QbhR960Cvo0NBwBVUswPxEcLuRqy0D8yUtHISfkp05p9g4p92dttPBTgSuAH6ZaqqMOatruD1tXoSwIwSIlHFTpc0LAYEhQoShms4X0iPHZNngw5ZZhXsnyJaRBGUsmIQ2L8o5s48Yq8D4hd7Q9hYRbz5lyFowyYorzVk+A93vtIH5tQNtm78/8t2TPlVq5D/nUpaM3J42L1w6f2yYka3lQLwewC91S9vL4/Sgw2XMxYnhdse3DL6KqHW380YwztIb2rU+nZYYXD71T5sXgg0Xg7iX5Ky0eRGDF1wsmRaCLoyUkCEdWQga2eoZINpymyiBLita+SXjbNqRuNrEhIwFk9DmRUU1f8jAAUDbx4rC3n6yFkyy4kpzVtg7YhL5Y6cCEejnG1+ceWD/na7eTyMjt6fNC4/xZ2SrgyAq+HxvisfVXjJcxlycKG6/ZG7twIxirwbRQY71CbikaGmf9uG4ROHyoX/avBBotJhEpc2LmAzvddm0EPRqsfjGd2whuDK7ZudhGn6EQM5bqp3f736uW4V9Rk3ZsbimCQUZCyZhzYvKvOohrNB3HIE9mZ63LVl39k/j21bSvuE8LQRjDCofSyc6Fxvzr9wV9uafOSdKMZNeauQrLjDKyO1p88KF48cPqai1HzN4f4BLulUYPW7ToxD/w2XMxYnj9v7jVr2itzfjvAfDebwMDFoPZq3U0J724LrE4fKg+3RDE83tPjF2Dbend174jJCQp8m4qRyTyYir48nCUKvXAXTiWEwz4VtgfhkzfgsFn1lWLzwccrxHJV7GgklY88LIVQfBVPDxDH0Y/pO1YJIVl4zc3hE5y8hWl4HIecb9eWJ7n2Kj7w9tNmTH56wp8MmIK5Sc1X/8Zf/R25w58gXWxuH6TZpzpHqUVyi4ogQwyVqJ5fZKzvwMMy5sNTAYP8goyC+taw+6tFdicbnUf6phMuYsGTnQ8V9650XAYI9quoybqiMKQR8OloIsVqhVVQHVJ+In4Edv4p3frTbUTT5sk7QpMhZMQpoXy7PWzF566knnrHibWFtWL9Ridp6sBZOsuNKcFdOGaZ0yMGsb590XezLjilJDOzdtXsTkDPHLhpKzBrKDH7ZJ+RoYfx3C8N79jcXPiFd9Womh4IoYw8TlEs3tRs78OJjWAPxyBp5j2Ocss/qud2GzRONyoX/avAhgpIRMTZsXCXFEOzXSQrCdhZLzuRTNC8ecK3LVtypMP3aeGvi3eemJzc3mnM/c3Pe95JjctyYyFkxCmheGOjgXUG4C8C/09Oyi33j2s76tLGairAWTrLjSnCUm7n1JqeTMBcy4qjW5/ckR0uSsCcaSEVcoOausmiUCVoDxNb2hHe4r6IJNCgVXMJUCz048t5fnrz6I7GYNoHeOoKV+3cq37siY5ko8Lp+ekzFnyciBjnvT5oXPII96moybyrGhjLikIQsje8XuQObLIHrzWMAT7P/bNIwjPnNLX+ut9h1+yVgwCWleVFTzVgaOA/h63Sq0no+N+ZK1YJIVl4zc3lE5y1Br9wH8fgD/o1vaJ6bZv9LkrLR54Y+ljax5NwgfIdDKopVf6k9KoFky5uKO4Pbyyat3UobYZOYTRjzI18/aZOcX3bbo71N4tCNw+YhGGXNW13B7+s4LHxEfwRQZN1VHFYIefCwVWQzkqpewrZzOxK8as4FuaZ3OE2NQZCyYAjcvLjth9Rs2D9u/GzGSPU+3+m72EP9hDZW1YJIVV5qzwtoJLuWWs+Y8IjRGvo/wx/RG4atTTJUqZ43DKCMu4Tmrv79f6X10xxcBzCRSji/WFzrHpUZ9CccVNYBJ1usobjfU6kUAjZ0+8t1mk7QLbs7/oNNxeYgDGXOWjBzouDS988JDYMc5VMZNlTYv4owoD2sb2eo7/jX0wl7bz9pu7HnIH+qWdqAHEUkdKmPBFLh5Uc5WFxPR5WD8Wm9oeyTEeR1VCHqwmay40pzlIQjCGmqotVsAng3GV/SGdkTavAjL0pHJFZ6znPwOIudL6ubhJr/l0zcXfh0Zmn8vJBxXDBgmLtlx3F7JmSczYzWAHQD+P7CyUG/kJ777rONwuYwFGXNW2rxw6fy4hznP5r8BwGNxKyJ4fRk3Vdq8EBwkIYvbTj/6ogNfts0rNoyuU9QtbSDkNcMWL2PBFLh5UVGrP2bQ/jHeQjyZ32UtmGTFleassNnLhXxjfu1Q2HyvM5SZTy41CtdNMq1rClwXJkv6EOE5y8hVPwWmawB8X7e0d8VkAOG4YsIxftmO5PbK/Oohtk01Ag5ogWG+QG8UVowD1pG4XMSDjDmra7i9028HT5sXLnZogoakZJEgZ7RRpUWCRs68CIwlztgMYffz61onNwplLJgCNS/K2VXvJso80IoFst+l1xPzbhNZCyZZccnI7R3ZcK+o5loGTneORNwdOx+sNtTmBK7vmgK3c9LtlJoKz1kVtXYdg08k4JqipZ0Rk42E44oJR8c3LxwAK44ffDU1FZMAtVUKgL7wIivahY1z/gUgzVkJCC6XKnQNt6fNC5cREfGwtBCM2OABlpOeLMqq+RsCdgMwpFvarAC2inuqjAVTsOaFWjUJlAdwn25ph8btoC74tSctBBMUZC5U6bhcXMnW9mVi59SoDECLdSu/Km1euPB0MocIz1mGav4RwOts8MJlVmFNTLCF44oJhxTNizEQZdVcQUCp9f+Mb9loar//7c8f+fofv77j4399/C8JsLFIFTqO212Al/77yJgN0uaFi2iIYYiMm8oxo4y4pCeL5dk128+i5j9H98ENuqWdGMOeELGkjAWT7+bF1WdcPeOZv2/6C8CvZMKiUl0bFGFkQTJk/ZIvKy4Zub1jc1Y5WzWIqMiM3/cgc/D5jXOeGrcvpc9ZgjgoCWKE5qyLs7U39hD/tvXdVFEOLq1fGNcR6EJxJcFRstyhMJCrfdJmrjkvSWTwcwR6ssnN5zOZntv09fmLE2LrQGqsyK7Z/7d/+8XMzDeHfrwWazcHEpasyV3D7WnzIlmBN6ZNWggm0y+TadUVZGFkazkQt95KTsTHFeuF2zvHRVs0lbFg8t28GMia8+yR0wletDP2G5et60vSLyuyfsmXFVeasxJEiCvmrHqN0pN5EMAuABm6lR/5NXXk6oqclSB3BFFFaM4ayJlzbIZzmtRvhv76zN79G/qHgygXYK5QXAH0EDlVGm6vqIPvt1n5IhF23WIgxjAUrFJs3GSDm6TQcLP1b2W4ucluQlGGt80ow8Owm8qMnuHN/2o2lZ4Zwy9iuEnbbTuMXXcd7u8/tAkQiyNoS7YAACAASURBVDS6V1mGuqqfqeck2M1eIuUJm/jUZfXCw17lJHR813B72rxIZgSmhWAy/dK1zQsHeFk162PPRA692Ltd/50LXugcN7U0lbFg8o3LUE2nAXUMgHW6pY2e+Z4Yj0pTCE6wqKy40pyVmK0zooihmucCuMw5VYJ4+B3FxuKfpc2LhDmpvTpCc5ahVq8AaBEBNxUtLdt++dBGCMUVmpbeBEvF7YZqfhHAyd5MMP1oar1HmJsgcppmzj/O+3iGwWiCMMxAU3H+3/lve+RvY2Ocz8hpoBANE9hpggyz8292ZI3IZNitOcQTxjjr2a0xryTCXOZWA7d1EXBX0dKOEokzRllp8yJG43tZOn1hpxdrxT9WxgK3a8iiVRBnq5tB5Oy7h3RL2z/+kPKkgYwFk6/mRSU7uAuT8ntnsg3OLbMKlidLhj9YqkJwnLlkxSUjtztu61hcy7PLZ87CTg+C8HYA/61b2ulp8yJ84hK8gtCcVVHNH7JzqgTRBXo9P/5ECcFqtxUnFFfb1aIZIBW3V1RzBY+9/2LLN336C5j/BMCpATMg9IDRQ0CGx/4G9Dj/TaAMwD3Y8u/WnORdjJ/uhp3fqTbUTclTzrNGXfN9JL3zwnNsRDKhYwumNtaREVfXkMVI82LN7qDmyLnw8RdAXjejjAWTr+ZFWa2eR6BLwfxbvVFwXsaatEuqQjBtXiQtvFzr09E5y8iap4DwBQetAj5sqVVwjlHtqpzl2tPJHCgsZ1WyV7+caejvDkwGH1myCl+OEbIwXDFimLi0VDmrPHv1HjSzuR427dtqUgCPEuGEYl17yI/NmZnWLljb8/yzz/f0ojfz9OZNPTNfNiPDm4d7eNju6YGSYZt7Mr1Khps9PWzbPQqUzKaM82/KwOYeMI80RZTRfzP3MHPrc1a4h51/szNOaTVUoIw2VthpsnAPSHkdwKcCvP2WfgzwULHzfoibygVdw+1p88LPLgx/TkcXTNOYR0ZcXUMWY34tq7XzCTzQKoipuc/S+qKfh78lhKwgY8Hkr3mRrT5ERPsBuFy3tPOEWFesEKkKwbR5ITY4IpTW8Tmrota+xuAPg3G73tCOS5sXEUZP8KWE5Sxjfu1Q2HwvGH/rGZ6xz5Jbz/prcPV8SxCGy7cG4idKl7OcH6vY3vTWv298bqdXznjZPfpti34n3mzRShxQq8ubjJOJ6PUAZhDo+ebM4Tcvu37Rk9FqEspqXfN9JG1ehBI/gYV2fME0hQVkxNU1ZDHep0a2+iCIDnKeR9QtLZm3A740CGUsmDw3Ly7JmQdnGN91JjLovSUr/53AjCVegHSF4KiJZMUlI7c7Lut4XOXc6qOI7TsdMATOFa3CXaPPkW8Uv21jlShjLhaWs8rZWpGIDWbcU2poH4rVU3K+f0pWbpcO14rsqv3/8cJzb3vldq+8dmQf8M26VZgX854QsbyMHOjY5SW40uaFiHARL6PjC6a0eSE+KCKWOC0JbnV8KqGu17X5EevnZzlhhaCfxUOc4wmXkTNrYCwE8G3d0t4Xol5BREtXMKXNiyDhENtcKXJxWa2uI5DD0d/RLe3wtHkRWzx5XdgTt08n3FDNrwD4aELuthOGy6tBQxyf5qwQjRuC6FesyK46R6HMJSP9C16gNwprQ1gnSpFp8yJKawdYK31hZwDjxTBVikJwgt26hiwmxsvA/OoHbZu+MfJ3mqdbeecItiRfMhZMjr1d4+o/tL+n91U7/R/ALwdwnm5plyfUYWkhmFDHTKGWjNzuQJUCVzm76t1EmQccQDbzA8P2ptu26yXrvBvPa720V5JLxlzsmtvb+dBQzRcBzGLmk0uNwnXtxof8uTBcIevpRXyas7xYK/6xLW4vq+Y9BPwXgKEZPcqe5924sJM5UUYOdCIlvfMi/v3iSgMpCqZJkMqIq2vIYrLINdTqGoDOdj4b2jz06v5bl8T5HG27zSVjweSpeVFRqyqD6gA2EdtvLjb6/tDOaDF9nhaCMRne57Iycrs0zQsHiKHWfg3w7lv8S/iKXteO8OnvJE6TMRcLyVmXHj+433BTeYhATaLhfRPwniohuBIWhGnOSphD2qjTylmVbG0fJv7p6Ng7dUtzjo/v1EtGDkybFx0UjWkh2DnO6hqymMolhmo6LzraGYxH9Ib21gS7TsaCyVPzwshW7wTRUQRYRUvLJdhXaSGYYOd0SWNamuZFOXf5HoQZd4Ox6zjf/TEzrBx3/i0Lf9RZoTaltjLmYiE5y1DNUwF8joEflSztHQnwtxBcCcAxXoU0ZyXMIW6aF84jdIZqngvgstZ4Rl5vaKs7C8oWbWXkwLR50UHBmDYvOsdZXUMWU7nk4py5Ww/jN87nNvjCZVahP6Huk7Fgct28uHz+mtdvsptjd1qcoFvauoT6yVErLQQT7Jy0edFZzmk1L3iG89LOPf6tOT1lDw8fueyWRWnzIrnuFJKzDNX8IoCTAXxet7TTEgBXCK4E4EibFwlzggd1tvqeZWTNu0H4CIHYJtqrVF/4Kw+ykjK0a76PpC/sTErIba1H2rxIpl8m06pryGI6l4z9stMaQ/a79Hrf9xPoQhkLJtfNi7JaPZ9AA8z4famhjf8FNoGuSpsXSXTKNDqlOSvhDjOyNQvE2XFq/kG3tDckXG0v6smYi4XkLEM1nef4dyEirVjP17wYNaSxQnCFpJtfsWnD3a/l4pm3Vc66ODu4Zw8pv2iVsKC7i1beebltp10ycqDjg/SdFx0SiWkh2CGOmmxTdY7q02rqmQQN1fwSgCMdqUP7PJPp7++3E2YLGQsm180LQzWd5zr3JWCwaGmLEuabieqkhWDCHTRBvTRnJdxfVx999bbPzhr6RJPtExRFee+ouh/WLW30pcsJB9BePc85q73I2EcEzlkDHzdfZ2/GH1tfyth+X7HR9+3YUXl4yXQCdHWrQpqz3FoqGeNekrMquWqemUxHPWY+t9QoXJEMVV1rISMHps0L1+6Pf2BaCMbvA7cadA1ZtDPIVsenJvPc7MCFYDsbxPR5W1wDOfNgm/HdkaSMQ0sN7b6YdHW7bFoIurVUMsalOSsZfnCjxXbl7OAdRMphAH1Zt/KthrMEl4y5uC23t/NbOTt4DJFyOwOPb9p2h336r/3kxnZzIvg8MK4IdPS6RJqzvFos3vGT5iwjW7sTxEc5qtnE+y6rFx6OV01Pq8vIgWnzwlMIxDs4LQTjtb+X1buGLNwYpTK/egjb9J3WWKb5eiPvnGyRlEvGgsmxbVtc406F+a5uaYckxSHT6JEWgh3gpHEqpjmrc/y13QXHDXx4u5nb3NqiafApJavgvBOh0y8Zc3Fbbm/ntIpau5TB5wF0q27l57QbH9HngXFFpKeXZdKc5cVa8Y+dvHkxf9WusDO/BDCTgHuLlnZY/Kq61kBGDkybF67dH//AtBCM3wduNegasnBrkHLOvJAYn3HG9zC9aUkj/7jbuSGPk7Fgatu8sLJW5jF66lkAOzB4ackqrAzZziLEp4WgCCtGJyPNWdHZOuhKrZxlqObVoy9xfGi7V+MgraYNBRUc83wZc3HgnFXJmd9nxoFEWF6saxfF7KOx5QPjSgiO8WqkOSuBTplGpSlzVjlnLiDGVc5cItKL9XylQ6DJyIFp86JDgs9RMy0EO8dZXUMWXlxiqObPADjHpv5St7S9vMwNcayMBVPb5sWKXHW+wrSOgCZzZi+9cU7rZJiEX2khmHAHTVAvzVmd469WzlqRXbOXQk3nUbJZDCwrWVq5cyBMqqmMuThQzuo/+upte7cZet6xFjMdW2rk70iIjwPhSgiGiWqkOSuhjplCrWlzViVr3syE1p1KGVLecX69I46UlpED0+ZFB+2rtBDsHGd1DVl4ccn441PBvEJvFC7wMj+ksTIWTG2bF4ZavQugIwC6Wbfy80KyrWixaSEo2qLhyktzVrj2FSl9S84y1FoZYB3A0+DhQ/TG4k5obE5lCxlzcaCcVckOvpdJ+RZAzzZ5874XNBb/WWQgBZAVCFeAdcOcmuasMK0rXva0Oas8e/VONMP+HYDtwXhAb2jvEa+CcIkycmDavBAeJuEJTAvB8GwrWnLXkIVXwxnZ6mwQ3dKap9AH9PX5DV5lCB4vY8E0bfNiqzfNg04qWvnrBds0LHFpIRiWZcORm+ascOwahtQtOat/9qWvmjWj9wEGdiNgTdHSFoaxYEQyZczFgXLW2PHYYGzQG9oHIvKDm2UC4XKzQAxj0pwVg9EDLNk2Z5Vz1U8S0+edNRL22NVUsGXkwLR5ESDIo57adlNFrZCg9WTE1TVk4ScGDLV2LcCfaLHPDLxcu0F7zo8cQXNkLJimbV4YqrkUQAWMP23Ezrtd2FA3CbJl2GLSQjBsC4uVLyO3OxaSEddWOcvImgtBqDlgO+Qkom4q3APlLEOt3QXwEQk8HjsQLrHUJUxamrOEmTISQa64vaxW1xFovqORQnj30rr2YCTa+Vuka76PkD/7JGZWD4A3AHgsMRqJUcTVphKzVKRSZMTVNWThJ1Jax6di+AkQ7QDG7XpDO86PHEFzZCyYpm9e5MyHwXgLgWpFK68JsmMUYtJCMAori1tDRm7viuaFA9LImveD8D4Cbita2mxxYRGpJBlzcaCcZaim876LbcH4pN7Qro3UG9MvFghXgnCMVyXNWQl1zBRqucpZ+Y+Zva/ZAU8QsCMzflBqaO9MMEwZOdAx90twpc2LZEahq02VTNWn1UpGXF1DFn7jbfzxqQqUU5ZaC+M6lk/GgmnK5sWEY2s/qDfy3/TrwxjmpYVgDEYPsKSM3N5FzYvVs0H2yCN+wAm6pa0LEAtxTZUxF/vOWeWsuQ8RHnGcQUz7FRt55yXaSbl840oKgEn0SHNWgp0ziWquc1YlWzuBiW9wZDBQLlnasoRClZED0+ZFQoNtMrVcb6oOwtQ1hWCH+WQqdYWSYCVXzTOTGXMhJWPBNGXzwlCrVwJ0JgP/W7K0gzosLtNCsLMcluaszvHXpNxeUWvrGOzcHv193dLe1TlwtmgqNGclBL/vnGVkzVNA+AKAh3RL2z8heMbU8I0rYTjGq5PmrAQ7J0jzwplrqKbzo9vJrQYG49BSQ7svgXBl5MC0eZHAQJtKpbQQ7BxndQ1ZBHWJkTXvBeFQBh4rWdruQeX5mC9jwTRp86K/v1/pffSVzwG0HcAl3SoYPuwV55S0EIzT+t7XTnOWd5vFNWPSnFWeP3gQ2YpzdCoxeEnJKlwWl4I+15UxF/vOWUbO/AIYpwD0Rd3Kn+LTpmFN840rLIUEyE1zlgAjRijCc84yVPNJADuD8FO9rr0tQl3dLiUjB6bNC7feT8A4z5sqATq7UUFGXF1DFm4cPN2YrY5PBQZ0SysGlelxvowF06TNC0M1jwdwo/MhZ2jv0rr8LzzaKu7haSEYtwe8rS8jtzsWkBHXlDmrkjMvZ8ZiAE8owzho6S3an7yFQayjZczFvnOWoZqPA9iVCYtKdW0wVs+8dHHfuBKGY7w6ac5KsHMmUc0ztw9kzXk2oeHIItBlRSu/JGGQZeTAtHmRsCCbTh3Pm6pDsMmIq2vIQkSMjT8+lUk5ulRf+CURcl3KkLFgmrR5UcmaX2bCxzr4BXxpIegyqBMyTEZu77rmxcD82mttm78H4HUJPKGiXajLmIt95azl2TU7z6Km8ytxUo4pn+g7X7jaBUDMn6c5K2YHeFzeV86qqOZaBk5vbS1WPrK0sfDrHtcNc7iMHJg2L8KMGMGyfW0qwTqEIU5GXF1DFqICwlBN53bkc1vkr9B/Ll2ff0KU7DZyZCyYXtK8GJhjvs7uwR+dDxh8SskqxPWC1CBuTQvBINaLfq6M3N51zQsHsKGaDje3Hhlhbh5SaixyHiXphEvGXOwrZ5XV6hEEugtEv99oK2+9sHHOvxLmQF+4EoZhojppzkq4gyao5ztnGar5ewC7gPCLob88s2//hv7hhECXkQPT5kVCgsuNGr43lRvhMY6REVfXkIWouHGOT+2l5k8JeCOAu3RLO0qU7LR54Xz5qOoAlcH8pDK0cc+ldyz9Z0T2FblMWgiKtGb4smTk9q5sXjigy6r5PQLeRYBVtLRc+OEjZAUZc7GvL/kVtTbA4PMB3KFb2rFCrCtWiC9cYlUQLi3NWcJNGqpA3zmrnK0dQ8S3j2pn6pZWCFVT98Jl5MC0eeHe/7GP9L2pYtd8egVkxNU1ZCEytsYf40nghUWrsEak/ClkyVgwOVC3wmWo1UcB2hugz+pW/pwI7BrGEmkhGIZVw5MpI7d3bfOikqvOZ6bR41Jpnm7lbw4vdIRJljEX+8pZY80nJlxUqmvLhVlYnCBfuMQtH4qkNGeFYtbQhAbKWWXVXE1Aq75iso8u1fuifAR6KqPIyIFp8yK0LSBecKBNJV4dYRJlxNU1ZCEsCkYFGWrtTICvbJE/K4eUGgvDvj1ZxoJpq+ZFJTv4XiblW84fE/g8ppcQSgtBL9aKf6yM3N61zQsHuKHWbgF4NoDv6Jb23vhDrK0GMuZizzlreXb5zFm009DIlyrMLdW1W9paLvoBnnFFr6LnFdOc5dlksU4InLMqOfNXzHgziH479MLMffvvXPBCrIgAGTkwbV7EHFRelg+8qbwsFuFYGXF1DVmEESdl1WwQMA+E32/3HPbUvqK1iq6QLhkLpq2bF6p5FQMLAPxQt7QDQ7JjFGLTQjAKK4tbQ0Zu7+rmRUUdfD9Dua/1JRgolCzNFBcuoUiSMRd7zlnluYMHUUZ5EMBzzWFlvwtuWeg8n5+0yzOupAGYRJ80Z3WAk8apGDhnGdnaYSC+Z0QmXaVb+bNiNoGMHJg2L2IOKi/LB95UXhaLcKyMuLqGLMKIk9HjU3/l3CgA4HLd0s4LY51RmTIWTFuaFwz+V0WtOS9m25aBT5cs7ZIQbRm26LQQDNvCYuXLyO1d3bxwwI+7Nfp36Ok5QL/x7GfFho1QaTLmYs85q6xWzyPQpWB8S29o7xdqYXHCPOMSt3RoktKcFZppQxEsJGcZavUKgBY5GibgTicZOTBtXoQS/uEIFbKpwlEtkFQZcXUNWQTy/DSTxx+fSsTHF+uF9SGtJWPBtKV5YeTMY8C43vmDTbzvsnrh4ZDsGIXYtBCMwsri1pCR27u+eXHJnMvekOmZ+X0A/4/BK0tWYam4kBEuScZc7DlnGdnanSA+ikG1kpXXhFtZjEDPuMQsG6qUNGeFal7hwoXlLCNnPgzGWwD+M3pm7Btjk1dGDkybF8JDPzyBwjZVeCr6kiwjrq4hC18edznJUGvLAe4f6V4re5bqC527MURfMhZMW5oXo4/gHA7gTt3SjhFtvIjlpYVgxAYPuJyM3N71zQvHAFtOLwI225x517LGOT8JGCthTZcxF3vOWYZqOqdLbQ/gNN3SPh+WsQPK9Ywr4HpRTE9zVhRWFreGsJxl5AbfCVb+d1S1z+uWdpo4NT1JkpED0+aFpxCId7CwTRUvjJesLiOuriGLMGPJOT51Fg1/E6B3MnB3ydI+GsJ6MhZMrebFp95/9pt223mvR0dtluSi1a1b00LQraWSMU5Gbk+bF6OxVVFrP2bw/gBu0C3txGSE3Eu0kDEXe8pZK+dW39zMUKvxb1PzHcvqi36UUF95wpVQDBPVSnNWhzhqVE2hOctQzQqAsTvTTtAtbfS0pkiNIiMHps2LSEMo2GJCN1UwVYTOlhFX15CF0EiYRNj441MBFHVLGxC8powFU6t50T97Zal3xqzPgPHXIQzv3d9Y/Ixg20UtLi0Eo7Z4sPVk5Pa0eTEaE2W1+gkCXev8L7N9bKnRd0ewcAlltoy52FPOquTMk5nxRQYeLlnavqFYWYxQT7jELBm6lDRnhW5ioQsIz1lG1vwRCG8H8LSdsfddtq7vL0I1bi9MRg5Mmxft/Z6YEcI3VUKQyYira8giihgaf3yqzfZHljX6vi5wXRkLplbzYkV28GcKKW8m4OqipZ0p0GZxiUoLwbgs729dGbk9bV6MiwVDrd0F8BEE3Fu0tMP8hUmos2TMxZ5ylqGanwNwKsDX61bhpFCtHUy4J1zBlopsdpqzIjO1kIWE56zy8bW9qMk/H9UujrvUZOTAtHkhJNyjESJ8U0WjdttVZMTVNWTR1ruCBhhq9UqAznRefsSbM28r3brwb4JEy1gwoXTcig/uMHOHb7RsxPwxvVH4qiB7xSkmLQTjtL73tWXk9rR5sVXzwvwQgNFmMp2lW/mrvIdJqDNkzMWecpaRqz4GpjcBOE+3tMtDtXYw4Z5wBVsqstlpzorM1EIWCiVnGWr1IoA+3SrHwKeUrMIXhWjrToiMHJg2L9z5PhGjQtlUCUAmI66uIYuo4qd1fKqNB0B4FROuLNW1swWtLVXBZH7M7H3+ZWSC7dkA/T+A/6RbhdcLslXcYtJCMG4PeFtfRm5PmxcTYqCimmsZOB3Arzbyzvte2FA3eQuTUEfLmItd56zy7NU70Qz7/0Yt/GHd0kYa2sm8XONKpvqTapXmrA5yFoDQcpaRrT4IooMA/IPY3q/Y6PtDRKaRkQPT5kVEwSNimdA2lQjlAsiQEVfXkEUAv3ueOv74VBCfrtcL/+1ZyEsnSFUwGbnqGjBtaeww8BwTv6fDj0gd81paCAoI+AhFyMjtafNiQgA5jeUM40cEvIyBS0qW1vqFMSGXjLnYdc4ystWPgugrAP6Enp79Yjyu0U04uMblRlhCxqQ5KyGOcKlGaDlrYI75OrsHf2zpwdzQGwXVpU5Bh8nIgWnzImhURDg/tE0VIYbJlpIRV9eQRdSxM/74VEFvTpemYOo/9N6e3lf99NcA7TreLzZx37J6oRq1r0JYLy0EQzBqiCJl5Pa0eTFJwBhqtR+g5QCez/Tw28+/sfDrEOPKi2gZc7HrnFXJ1QxmLgK4S7e0o7wYLoaxrnHFoJvfJdOc5ddy8cwLNWcZudoyMF/iQCPgjKKlXRMBTBk5MG1eRBA4opYIdVOJUtKHHBlxdQ1Z+PB3oCmt41PRtED4GDPfU2oUnGeug1wdXzBdkb1imyHK9IGpz3msZrwxCNgM0KlFK399ECMlZG5aCCbEES7VkJHb0+bFJM7v7+9Xeh/d6WGA9ybwF4pW4VSXMRL2MBlzseucZajmdwEcDKIVej1/QdjGDijfNa6A60Q5Pc1ZUVo7+Fqh56xy1ryfCO8D8CI4s5/eOOc3wdWeVoKMHJg2L0IOGpHiQ99UIpX1IEtGXF1DFh78LGzo+ONTBdym3LEF08Axn9vBnvVCH4H7GNhxnIH/CWAHMIaY+J5NM3Y6vv+GE58T5oD4BKWFYHy297OyjNyeNi+miAQjWz0DRFePfpyU9yvImItd5iwmQ63Zjj8URnZpQ7vJzyaOcI5LXBFqFHypNGcFt2GUEkLPWZXs1S9nGvp7CxTjdr2hHRcyQBk5MG1ehBw0IsWHvqlEKutBloy4uoYsPPhZ6NDxx6eCeY7eKNzqc4GOK5j6s1fsOEvpKTBjMYDtx3A7LzIdsjdeNAvbbb/Jfv7Dm4eHNm7a6bU3rfz8aU4zQ4YrLQQ7y4sycnvavJgmBsvZ6jeI6INgfE1vaIcnIFxlzMWuctbK3OoDmmz/sPUoD+Ft59e1xxLgj+lUcIUr4RgmqpfmrM5yWCQ5q5wz+4ixarSBkdcb2uoQzSQjB6bNixADRrToSDaVaKVdyJMRV9eQhQv/hjbk38en4i/E9rt8vr25YwqmS2df+arhGcN9AJ8LYOY4w5q8WblowvGxHYPLQ4CkhaAHYyVgqIzcnjYvpgmscS+IBLP9qVKj73Mxx6GMudgVt5ez1cVEdDkYD+gN7T0x+8HN8q5wuRGUoDFpzkqQM1yoElnOMlTTOWL6QwRq2sz7lRraoy708zNERg5Mmxd+IiGmOZFtqojxyYira8gi4ljZarnW8amMOwDsA8J1el072Yc+iS+YBubXXmsz94GxZDw+Zlyx/UxcqN2gTfZISOJx+fBVWgj6MFqMU2Tk9rR50SagDNX8IgCHix/WLW3fGONv0gI3Zn1ELO+K2w3VvB3AMQB/VrcK54hYOGQZrnCFrINo8WnOEm3RcOVFlrOyWStzAD013ILD+Ire0I4ICVrXfB+hkAwYldgeAG8AkPRb5LzaI7JN5VWxgONlxNU1ZBHQ94Gnjz8+lQmLSnVt0KPQxBZMl8xZ/Qalx+4joG8Mk/MCTgauGHqx96L+Oxe8MA3WxOLy6J/xw9NCMIDxYpgqI7enzYs2gTSQHdzTpsxPAJ4F0Gd0K39xDLE3tqSMudgVt5dV8x/O8bURnmoQ1M2ucAVdJOL5ac6K2OABl4s0Zxm56qfA1DpxhInPLdULVwTUf7LpMnKgg/MluNLmRQjRI0BkpJtKgL5uRciIq2vIwq2Twxw3/vhUVvD+0nrtWx7WS1zBtDJn7tZ0GhaMheNwvADmVTu+ctaFC9Yu2OwCX+JwudC53ZC0EGxnoWR9LiO3p80LFzFWzlYNInKO6Hy2ycP7XtBY/GcX08IYImMubsvtxvxVu8LOPO4YtMk46IKG9r9hGFewzLa4BK8Xhbg0Z0VhZXFrRJ6zDLV2F8Ajd100cYB+s/ZjcXBakmTkwLR5IThIwhQX+aYKE8w42TLi6hqyiChGpl2mdXwq2f8D8GyA7+/p3XTEkuuWPO9St8QUTAPZz+5pU9N5p8WZY7oT8HcGDepW/qLWzYXur8Tgcq9y25FpIdjWRIkaICO3p80LFyG2PGvNnIUnfw6iNxFwddHStnCai+kih8iYi9tye0UdPJGhXAfg0aF9ntm3v7+/depIwq+2uBKu/2TqpTmrs5wWS84yVNP5QaqHCPcU69qHBJtMRg5MmxeCgyRMcbFsqjABjcqWEVfXkEUE8eFqiZHjU/E1gLZjYLBkaYtcTQRiL5hW5KpvdR4NIabTxun8NAGDRUsru8QxcVjsuHzqPd20tBAMwaghipSR29Pmf2lbnAAAIABJREFUhcuAMXLmQjBqznCy+T3FmwoPuJwqcpiMubgttxuq6dyK/ikA63RLO0GkQUOU1RZXiGuHJTrNWWFZNhy5seQsI1vLgXj9CCQu6VbBEAhPRg5MmxcCAyRsUbFsqrBBAZARV9eQRQTx4XqJ8cenEuikopW/3sXk2Aqmldk1+zep6TRZxr1olP7MsM2SVVjpQvfphsSGK6DeafMiRANGLFpGbk+bFx6CyMiZ94PxPjB/SW8UjvYwVdRQGXNxW243VPPXAHYn0NKilQ+aS0T5op2ctrjaCUjg52nzIoFOmUal2HJWRTVvZeC4VvtCUQ4urV/4PUGmk5ED0+aFoOCIQkxsmypkcDLi6hqyCDk2PIsfd3zq35jxfhfHT0VeMBm5wXcSZxYzeP4YQPr/7H0JWF3V1fa7zrlAEkhiEo1W7WTVDrYO1Q7qZ79Oah06qRA7tyoQB0CtA5BE0SQQp2jANEKibe1gAIdORu1Xa3+HWNtqHZK2mlpbax2SmglIgHvPWf+zzz3gDSFwhzOu7PM8PBcue6+911p7v2vd9+4BeIlBbQ1dNem7vwt/Ater8C6PK0EnguOaKFIFJGK7Ji9yGGLNs24+ldj+pVvlqw1dtXfkUN2LohJj8ZjY3vS11iklSWxRxrNhf25O14UPeGHIAGTomBWAkT1qQmosDjVmtVS0qu3OkwB+tKGr7jiPfCURAzV54dHgCEJMqJPKRwUl6rXbgIWP4yIv0c71qTZuB+EYgO9p6Ko7bRxBgSVMzeU3H23AvoQJmX16wSa+eU5nnbO82sMnML087PN4oqQmTFL1kojtmrwYb5aO+H/LrNaVYMwC488N3bUfzrF6ocUlxuIxsb1lVusJYCjC4jVmHNbYXbuhUCMGVF/HrIAM7UEzOmZ5YMSRIporbj6ZYN+bfp+aGrpqrvKgGYkYqMkLDwZGUCJ0IhiUpQtvZ7cBi8JN5b2EzOtTQTS3obNm4Rit+J4wXXtm63GWRZeB+NSMfqwBaGlDV80t3lvAkei7Xj71eyyxUhMmqXrpmBXCJMmzSd9iljrTx2R6lgFithsauy9clGcf86nmm175dMajOmNi+6KK1oUMNAK4v6Gr9iSP2gxCjI5ZQVjZmzZ0zPLGjjtJaa5o7SSgwqEvYP9vfdeFDxfYlEQM1ORFgYMiyOo6EQzS2oW1tduARWFm8q925vWpRHRyfWfNfbtozbeEqaW87dMAXw7CCcNtM/5smLT08pU1t/qnvSYvfLat1+J1Iui1Rf2VJzEW+xqzWiqWLAZIne/zxsCg9b6mn1202V8XDUv3Va+AdBjZzNgrL8pbH1MrD5l4UWNnXUNIfcynWd9icT6d8aiOVGyXqlcksH1RResmBvZg4A+NXbUfK3AsSsRATV4UOCiCrB6JSeWDwhL12m3Awofx4InIHa9PxZO2aZ8y544L3xhFuOcJk7Ns10YDCJ98i7SgJ5jsZY1ddT/0RMHxhXiu1/hN+l5CasIkVS+J2K4GuUS9fI1Z133jutLUQPHzAO2nzvZp7Kqp9R0t0g34qldAOuRGXlS0pq/UZjqzobumM6Q+5tOsjln5WC2cOjpm+Wj3RRU3fYJh/D/VBAHN9V21cwpoTiIGavKigAERdFWJCZNOBIMeRYW1FysQVNen2hb9lAjvJGB5fVdtlZ/kxcLy1lMMtVzXOW9j6OFHiY1l9d01Py3M9DnX1olgziYLrYJOBEMzfV4NS4zFvmN7c/mSi4noBichJxxe31n7TF7Wz62S73rl1h1PSu8S2xeW33i4QeafAfSzRUc03lXzN09aDEaIjlnB2NmLVnTM8sKKY8homdX6fTC+7RY5vqGr9jd5NikRAzV5kedgCKOaxIRJkxdhjKT824wdCGZenwrQuaOcMVFwwrRo1pIv2jbNJcJRGab9rQ1un9NV15W/uQuqWbBeBbXuT2WpCZNUvXTM8mce+CE1EGxfVNH6BAMfJcbd9d21p/uhyAiZgegVgB6ZTewS2xfNaqtj5psI+H19V+3RAfer0OZ0zCrUgsHV1zErAFu3VLSq1cIzCfT0k/zwUd3d3VYezUrEQE1e5DEQwqqiE8GwLJ97u7sNWORumuBrZFyfusVgnHB5d+0fMnqRd8LUMqutHDbPBeHQDHn3g7mjobvunuA13aHFvPUKud9jNS81YZKql45ZEZ5MYXzIzzxMmZm+2Nhd8wufTSQxFu+avKhovYeBLzHQ3thVO9tn23otXscsry3qnzwds/yz7bDkljNbj4CNp9w3bmjoqr0kj2YlYqAmL/IYCGFV0YlgWJbPvd3dBixyN03wNXa4PpXx64ENG09p+l1Tyu1JzglTy6zWr8GGIi3el6HNL5mMjsbOC34VvIajtpizXhHptyYvYuCILLuoY1aWhopAscBiVnNF6z0EfAnMTzR0133cZ90D08tnPTLF7xLbmytaN5FzJsuoqwwD7GJeTemYlZfZQqmkyYuAzN5c0dZK4BrVHMM4pbHrglU5Ni0RAzV5keMgCLO4TgTDtH5ube82YJGbWcIrnfmNHxEvqn/rFPasE6bmWW3fIdueC6ID3tKE7gLbKxq66+4PTztNXkTM9rl2RyeCuVos3PISY3FgMSvjXAYQcW19Z12bj+4MTC8fdRgpetSYtbh82X4DlHzF+ZDD1jGN3Rc9HmCfvGgq61jsRWMByZCK7VL1iiS2t5S3/huE/QH8pYRTR13cffH2HMavRAzU5EUOAyDsopGcVB4YRaJeuw1YeOD/wERkXp8KooqGzppuAOMmTItmtVZzeqWFCh7Ow+CVpoEVl6+sezAwBXJraFy9chMXidJSEyapeknEdjURJOoVaMxqrmi9mYDzwXhl+rSSA6o7qpM+IUygevmkQ1bkxcLyJV81iH5CwPOTenBY7X21AwH1x6tmdMzyypL+y9Exy38bD7cw//QlByVMeiGde+Z8W5NEDNTkRYDjr9CmJCZMOhEsdFQEWz/WIDji+tTnU4RT5nXWqm+qigH0jDTlollLatgmRVrMzPjf7QTj1vquCx4O1vQ5t6YTwZxNFloFnQiGZvq8GpYYiwPF9kXl7VOZBtYB2AtAvnu5s3FeoHpl0yEPyoyK7S2z2trBXMVAV2NX7SwP2glahI5ZQVs8//Z0zMrfdnnVbKlY0gxQg1OZ+bQczlWTiIHhkheVlZWnE9Gdric7Ozo6zsx8j5nPWL58+V2jvTeG9xMA3gngxbxGSHQrSUyYNHkR3fE2Ws9iD4Lq+lTYdDsD7wFwR0NX7XdGkhctFa3fZYa6PUTNOXXPNjNwK7NxW2P3BXFZiqsTwfjMLZ0IxsdXOmZ55KvmiiWXEegaADbYfG9D9/l/90h0ppjYx6xRbDI6eVHR+jyAgwFubOiqa/HBln6L1DHLbwt7J1/HLO9smbWkRRWtf0/nrvR34uKj6rurt2RRWSIGhk5e1BHR7zs6Op5QPampqZkyMDCwEsBVrkOuNAyj0rbt5ZnvlZSUnNnW1rZ1F07T5EUWozlCRSSSMrsNWERoHGXdlczrUy3mJy079YcSo3gZk30qs3Pl6SSXtBiwCbeRzbc2dNc9mXUD0SioE8Fo+CGbXuhEMBsrRaeMjlke+aKlovVpAIcRaGV9V81XPBK725EXi8sXTxygxDYnbhGdXN9Zc58PtvRbpI5ZflvYO/k6Znlny6wlXVu+dB+LrNecCulb7aqzqLzbfB6hLIzhSZGqqipFVDjL29QqC9M0f2/b9g0lJSVV6r2BgYEO0zSvsyzr0sz3DMP47i233PIfTV544oawhehEMGwPZN++GBBsntX6KDGOHVad1VZCtcjCeXpBdKudsm6bc9eFz2ZvnkiV1IlgpNwxZmd0IhgfX6me6pjlkb+c66aZu5Q4w+DP+nCGkJiYlWHynbC9paL1swD+D8B6u7jk8Dk/rk5/wInXo2NWfPylY1ZIvmqpWNIAULPTPNOZDd01neN0RSIGKpV30isQ8iJzlYVhGK9YltWZSCTqRhIVmrwYHpYSEyadCIYEgHk2KwIEm5qajOK/THucQB/d0Q7cx8AyWMatjXfV/C1PG0Wlmk4Eo+KJ8fuhE8HxbRSlEhJjcWjY3lLRdi/AJ4PxSEN37Sc8dnRoenmsR6a4nbB9UUXrfIZzqPSvGzprT/SxbT9F65jlp3W9la1jlrf2zElaS0XbXwB+PwP/LkoOHHXpPZeuH0OARAwMj7zINLRLZIy6ymI08mLTpk0N3d3dr+7CWXrbSE7TIPTCOhEM3QVZd0AECL7rXe+iqo9c9GsiOi5T80FOXXZl98WtWVsj2gV1Ihht/2T2TieC8fGV6qmOWR76a84XFxxZVjLlMSVyMDUw+8q7L/2Bh+JFxKwR9tgJ2xeWL/mtQXSMZVmL5951UaOH9gtSlI5ZQVq7sLZ0zCrMfgXVLj/67NIPv/2wN5UQi60fze2+qHI3JS/UVrn+Id0DWXkxe/bs/dRqC9M0nW0jaruI2g4y8nyL0c68ePHFF7/z4IMP9o1BXrwDwD8KGh3RqzzVWc4OWNHrWkE9kqiXxIRJOVmMXk1fXDS7pGRSk6sTbLaff33rq99se+DavxQ0mqNTWWoiqPBiU3TM7ElPVCIoUS+J2K4cLlGvULF9/umLb06YiW8x80uN3XWHejKr0kJC1ctDPTJFjbZtxLkta1t/39nzf9HgbMOJ4aNjVnycpmNWyL664rRrqicmJl6vurE9ua3q6nvq79hFlyRioFJ1gvuZOFjyQrWccYuIOjH1RHVwZ7bvjTFu9MqLkCdVjs3rb7FyNFiIxUWB4MLytq8yp05g295WZBYvq++ueS5E23rdtNREUOHFRq+NFbI8/S1WyA7IsXkds3I02HjFm7958wzqt9UXTlOIcHV9Z+2V49XJ8v+iYpar8w7YvvD0mw41TOMZAEmyUkfU33Xx2ixtE7ViOmZFzSO77o+OWRHw1aKKticZ/GEAbxhFOOryn9S+Mkq3JGKgUjOcMy989LsmL3w0rg+idSLog1F9EikRBCUmTMr9EvWSmjBJ1Usitqu5JVGv0LF9UUVrIwMLwRiwS6x3z/nxRV4cOhm6Xj7E4h2wfdGsthpmVtsd/9jQVTviHCcfWvdPpI5Z/tnWa8k6Znlt0TzltVS0slv1joau2q9q8iJPQ0agmiYvIuCEHLqgE8EcjBVyUfGJYMj29bJ5nQh6aU1/ZelE0F/7ei1dxyyvLerKaylv/SsI7wNwe0NX7bc8aEZ8zFpU3noXE04DsKKhq3asve8emNNXETpm+WpeT4XrmOWpOfMX1lLe+m0Qvu9IIK5s6KxbMUKaRAxUKuqVF/kPm0BrSkyYlAEl6rXbgEWgM8CfxiQmTMpSEvWSmjBJ1UsituuY5Q8OO1JbKlq/AuCn6neDcPTlnbW/L7A5ibF4B2xvrmh9k4DpBL6gvqtuaYH2CrO6jllhWj+3tnXMys1evpZuqVjy/wBSNzVtShE+Mq+z9sWMBiVioCYvfB1R3grXiaC39vRT2m4DFn4aMSDZEhMmTV4ENHg8akYngh4ZMiAxEmNxZGLWovLW3zDhM0R4sL6z9rMF+jQyehWoR2b14Zh1bfnSfSyynO01DPqfxq4a59aWmD4SY7FUbJeqV2yx/a3tI3xXQ1fdGZq8iB8K6m0j8fJZbMFiDDNLTJhGZTrjNdRG7a3EhEmTF/EamDoRjJe/dMzy0V/N5TceTWSudpow6MyGlTWdBTQnMRYPx6yFs5acaTCpWwb+nigZOPzSH126q1v4CjBhYFUlxmKp2C5Vr9hie0tF2+kA3+nMVqLzGzprvufOXIkYOOrnkUCuSvURDjV54aNxfRAdW7DQ5IUPoyF4kRITJk1eBD+OCmlRJ4KFWC/4ujpm+Wzzllmt3wdD7eX+W0Nn7fsLaE5i4j4cs1oq2pYBPBvY6dvWAkwWWlWJsVgqtkvVK9bY3lLR+isApwDoM8j8yOWd5/9V6HXRmrwIDaZzbzjWk2oMdSXqJTFhGhUsch/GkashMWHS5EXkhtmYHdKJYLz8pWOWz/5yt0P80z27p76hq/aaPJuUGIvfIi/cA04JmFffVbsgTxtFpZrEWCwV26XqFXtsz7h95JcNXbVf0ORFVOBt/H7olRfj2yhKJWIPFqMYU2LCpMmLKM2a8fuiE8HxbRSVEjoRjIonsuuHjlnZ2amgUi0VS64EqAngntIi2r/2J7Vb8xAoMRY72F5V1d7/7s0Dg8omTMbnGzsvUN+6xvnRMSs+3tMxK6K+Wlhx04kGjPvT3aOLG7pqOgBYAPoj2uV8u6VvG8nXcgHXk5gwKRNK1EtiwqTJi4AnfIHN6USwQAMGWF0nggEa24OmdMzywIjZiGiZ1fYimA9gxrLG7trzsqkzoozEWOxge0t520dA/CCANy0jecTcld/9dx72iVIVHbOi5I2x+6JjVoR9taii7Q4Gnwnm1KDVf0W/ZT3a8vPGRyLc5Xy6psmLfKwWQh2JCZMmL0IYSAU0KTYRBNBTgF2iWFUnglH0yuh90olgfHylY1aAvlo0q/WbzPihatK27MPm3HXhszk2LzZmNc9qvYQYV3h0K0uOZvWluI5ZvpjVF6E6ZvliVu+EZmwfUUI3EfPt9d11F3rXQuiSNHkRuguy64AmL7KzUxRKSUyYlF0l6iUxYVK+kqiX1IRJql46ZkUhGmXXh8hie0tFq/rG8H8AWtXQVaMOo8vliaxeuSgxomx65UXFkl8B9AliLK7vrv1uAfKiUlXHrKh4Yvx+6Jg1vo1CK3HtrNb3WDb/DkT7D3eC8DKS9hkNd1/4x9A65m3Dmrzw1p6+SdOJoG+m9VywxIRJkxeeDxNfBepE0FfzeipcJ4KemtN3YRJjcWRjVvOZrceRjYeVVwn4Qn1X7S9z8HBk9cpBh5FFXfKi1TkDhJm/2dhd96MC5EWlqo5ZUfHE+P3QMWt8G4VWonnWDQcTEveB6YC3OkH9xOYZ9d3n3Rtax7xtWJMX3trTN2kSEyZlLIl6SUyYNHnh29T2RbBOBH0xqy9CdSLoi1l9E6pjlm+mHV1wS0XrjwF8DYRnGzprD8uheYmxuOT8Ey45fP893vF7tZuGmA6v7655LgebRLWojllR9czO/dIxK+K+ai5vfZgIx43o5t9BOL+hs/bXEe9+Nt3T5EU2VopAGYkJkyYvIjCwcuiCyERQLcHVZ17kMArCKyo1YZKql45Z4c2VXFuONLZfc1rr/nYC6QMpGTUN3bU3Z6lgpPXKUoeRxUqu+FLLBROLS68n4Kn6rtoj85QTtWqavIiaR3bdHx2zIu6rlvKlB8Kwm5ntg8EYJKKPvNVl5xaSGyOuwnjd0+TFeBaKyP91IhgRR2TRDYkJk1Jbol4SEyblK4l6SU2YpOqlY1YWwSIiRSKP7c0VrfMJmKtu1xhYv3Gfpt81pbKwXeT1ykKHnciLheU3rjTI/BKDv9/YVXdWHjKiWEXHrCh6ZfQ+6ZgVH185GLjwKzdNNSzjJQATVdeJ+NZpUyecW91RnYyPKjv0VJMXMXGcTgRj4iihH/I1eRGf8afJi3j5SieC8fKXxFgciw/5LRVtrwC8H4Gur++quTSLYRMLvbLQI7NISXP5kv8Q0QwG6hq7altzrB/V4pq8iKpndu6Xjlnx8dUOGNhS3roKhJPc7v8ezBc0dNc9GR91hnuqyYuYOE1iwqRML1EviQmTJi9iAhRuN3UiGB9/6UQwPr7SMStEX7VUtKpVBreqLqQIB87rrH1xnO6Ii8U1n7xs/31n7u9soSEY/1vfdYFzmKmAR8es+DhRx6z4+GonDGyuWHIZga5xVehhwzi/ceUFcTv0V5MXMRmDEj/k60QwJoPP7aa4RFDo9grlLp0Ixmdu6UQwPr7SMStkXzVXtD5BwEfB3N3QXVexu5EXTadd99WSRMlPCHgJvO2I+u76LSG7xKvmdczyypL+y9Exy38be9XCqHn7gvLWj5qEJzIauaahq7beq0YDkKPJiwCM7EUTmrzwworByJD4IV9ZTqJeEhMmTV4EM8+9akUngl5ZMhg5EmNxbLD9mooln7JBv3VczfSZhu6a9O+jP7HRK9uhu/CMG28xDLMaoHsaumpOy7ZeDMpJjMVSsV2qXrsVti8uXzxxgBJ/AvABBx+IfmUk+dzL7659JQZ4ocmLGDhJdVHipJKql7iEyZ0jEvWSmDBp8iImoO52UyeC8fKXxFgcK2xvmdW6EoxZBPyhvqv2Y7sDedF6UmtJ3xRqBfM3AUwA8MuGrtovxGvqjNlbibFYKrZL1Wu3xPaWiiVLATrP4S+Al2zwBY1ddasiji2avIi4g4a6J3FSafIiJoNPkxfxcpTeNhIrf+lEMFbuEvlFQrzIizOXvQt2Up2cDyY6q7Gz5vvSV160zFqyFJz+gJH+kMH/tQifmtNZtyZe02eXvdXkRXwcqWNWfHyVFbZfU956hk3oHlaLcVlDd+11EVZTkxcRdk5m1zR5ERNHCd1eoayfFQjGx01OTyUmTFL1kpowSdVLx6z4gGHssH3RrCUtzKT2aL/W0FW7r1TyYmHFkk8ZMI4HuAZAWaaeNvGFczrrlsRnmI3ZU4mxWCq2S9VLYszKGtuvndX6Hovx9Fs4wz98it92dnd3hRVBjNHkRQSdMlqXJE4qpadEvbIGi5iMvaFuStRLYsKkyYt4TSydCMbLXzpmRcRfLRVLNgC0J8BXNXTVNY3SrdjFrOYzW48jm48HjM8CfPSuTE1AEqCz6rtqfhwRdxTaDYmxWCq2S9VLYzuAlvK2X4L4VDWhmfEnAs+O4HWqmrwoFHEDqi9xUmnyIqDB41EzsUsEs9BbYsKkyYssHB+hIjoRjJAzsuiKxFgcS2xvmdVWBeZ25TOTzbdd1n3+6yP8F3m9mstvPtqAfTwb+CwYx40y/noB/AFALwEfZ2AmGANM/OBg0YyvNP3k61uzGLNxKCIxFkvFdql6aWx3kaKlovW7AK53/9zOROePsT0vDHzR5EUYVs+jTYmTSpMXeQyEEKtEPhHMwzYSEyZNXuQxEEKsohPBEI2fR9MSY3FssX1RRduTDP4wCD9o6Kz9TtTJi5ZZN32E2TieGMeD8Mmdxx8PMuMREJ40gCeZracaui/+uyrXUr70wEG77/hkaqB/cMa+d15729k9eYzfqFaRGIulYrtUvTS2Z6BDehUYHs5464aGrtpLIgIgmryIiCPG64bESaXJi/G8Hq3/xzbBHcOMEhMmTV5Ea96M1xudCI5noWj9X2Isji22t5zRegIMPKCGCBvGxxtXXvBExnAJXa+WM1uPYJuPN5hOYMJnRhnKzODfGIQnyaYnbdt6quGui/6hY1a0Jn2evZGK7VL10tg+YqAvPO3GtxkJU+Hrh9x/3W8YdPblK2tezXNOeFVNkxdeWdJnORInlSYvfB40HosPPRH0WB+pH/Kl6iU1YZKql45ZPgCWTyJjje0tFW13Anw6AQ/Vd9V+OkzyYlF524ds2McT6EQQThjVX4xfE+FPDPspGPxkw8qL/pmDXzXhnoOxQi4qFdul6iUxZnmC7c0Vba2UPjRYPf9m8OyQr1PV5EXI4JZt8xInlSYvsvV+NMp5AoLRUGW4FzoRjJhDxuiO1IRJql46ZsVnbsUa2+efvuSghEkvKHMTeFZ9V12Xa3rf9bpm1o3vt9g83iB8jhknjeZyRaoAeIyZnyLwk/XdF75cwNDQMasA4wVcVSq2S9VLYszyDANbyttmgXjl0Bwioob6zppFAc+poeY0eRGS4XNtVuKk0uRFrqMg3PKegWC4auzQuk4EI+SMcboiNWGSqpeOWfGZW7HH9paKVnW43HdB9I+Gzpr3+EVeXHv6koOshHE8mE8GHLJCzd+Rz2MA/5bUVpAEPXn5T2pf8XAo6JjloTF9FiUV26XqJTFmeYrtLeVLjmSi3xIwJT13+McNXXXfVL/4PJdGitfkRcAGz7c5iZNKkxf5joZw6nkKguGosFOrOhGMiCOy6IbUhEmqXjpmZTGoI1Ik9tje9MmmRMle0zaCaDIIlzV01l4HoGC9ritve7dl8AnMOJmAkxgoGukzAv7A4PsI9CQZ9KTP+8F1zIrIpMmiG1KxXapeEmNWwRg4cpwvKl801aZJtxPwBed/hD+DcHbDyto/ZzEnvCqiyQuvLOmzHImTSpMXPg8aj8V7DoIe9y8fcToRzMdq4dSRmjBJ1UvHrHDmST6tisD2RRVLzmfQzQBSRn/p9Mt/cbYNwALQn61RFpy59O0mp04EGycDzuoKFSN2eBj8NJFxL9n8uGVZT825+6LXspXvQTkdszwwYkAipGK7VL0kxizfsL2l4qaLAGOxO5cGDaLZl3fWfD+guaXJi4AMXWgzEieVJi8KHRXB1vcNBINVY4fWdCIYovFzbFpqwiRVLx2zchzgIRYXg+0tFa3PqpPxCVha31V7+XjkhXua/knuqgpFVkzayQ+EtbCxigx6yDKsp+bcceEbIfpKx6wQjZ9j01KxXapeEmOWr9i+qKL18wz8YnheMC9p6K67MMd5kk9xTV7kY7UQ6kicVJq8CGEgFdCkryBYQL8KqaoTwUKsF2xdqQmTVL10zAp2fhTSmhhsb65YcjKB7lXG6Lf7Lx9Mph5v+XnjI0PGaS5v3QvEJxPRSWAosmLyzoajFwi8ipkfYNCTjd21Gwoxrsd1dczy2KA+ipOK7VL1khizfMf2+bNufH8RJ37K4MPdufQbk81vXNZ9/us+zi1NXvhoXC9FS5xUmrzwcoT4L8t3EPRfhZ1a0IlgCEbPs0mpCZNUvXTMynOgh1BNFLYvmtX6PDMOVnZkYDOIniDmje7qCjUuRz7/JOBeG7wKSfOJxnsueDMEH2TbpI5Z2Voq/HJSsV2qXhJjViDYXlXVXnTA5oFrGRhadfEqmM9u6K6736dpqMkLnwzrtViJk0qTF16PEn/lBQKC/qqgyYuA7evF79pIAAAgAElEQVRlc1ITJql66Zjl5ej3V5YYbL92Vut7UsCDxHjnrk1G/2HwKoOMe9k0Hm746Xmb/DWvp9I1eeGpOX0VJhXbpeolMWYFiu0ts9qqwNw+NKt8vE5Vkxe+Qpd3wiVOKk1eeDc+gpAUKAgGoZB7GFsxgJ6A2guqGYkJrtSESapeOmYFNdsLb0cMtjfPuuFgA4n7mOmAIbMw2CYyVgG4neziX9d3V28p3GShSZCI7cqYEvWSiu1S9ZIYswLH9pbytk+D+E4A09TEZtDKxq6ar3iMmJq88NigfomTOKk0eeHXaPFHbuAg6I8aO0iVmDDpRDCAgeNhEzoR9NCYAYiSGItFYXtzeevDRDhu+Ns/4KkDeJ+jK7orBgMYH343oWOW3xb2Tr5UbJeql8Z2j8b+ovKb3sFk3gTwl12RzxHhG/Wdtc941IQmLzwypN9iJE4qTV74PWq8lS8qwXVNoxNBb8eIn9KkJkxS9dIxy8/Z4K1sUdjeUr70QBh2M7N9sGXxS0aC5s3prFvjrclCk6ZjVmimz7lhqdguVS+JMStUbG+pWNIE0JXuzLEZxlmNXRf8MOeZtHMFTV54YMQgREicVJq8CGLkeNdGqCDonRo7SNKJoE+G9UGs1IRJql46ZvkwCXwSKRHblakk6qVjlk+TwAexUrFdql4SY1boGLioou3rDP7R8Pzy5jpVTV74AFh+iJQ4qTR54cdI8U9m6CDog2o6EfTBqD6JlJowSdVLxyyfJoIPYiViuyYvfBgoPoqUGIulYrtUvSTGrEhg+zWzWj9uMZYS8GGFIQQ8ZCaLzrz0nnPX54kpmrzI03BBV5M4qTR5EfQoKqy9SIBgYSrsVFtiwqSUlKiX1IRJql46ZnkMVj6Kk4jtmrzwccD4IFrHLB+M6pNIHbN8MqwPYiOD7dd/pX3PlDXQzEClq+d6EL7R0Fn76zz01uRFHkYLo4pOBMOwen5tRgYs8uv+LmtJ1EtiwqTJC48Hvs/idCLos4E9Fi8xFkvEdk1eeDzwfRYnMRZLxXapemls93mSK/GLKtouY/A1Q00R6PL6rpprc2xakxc5Giys4hInlbKlRL10IhjWLMm9XYkJkyYvch8HYdbQiWCY1s+9bR2zcrdZWDUkxmIds8IaTbm3KxXbpeqlsT33MZ5XjeZZracZjHYG9lQCGLyysasul+tUNXmRl+WDryRxUmnyIvhxVEiLOhEsxHrB1pWY4EpNmKTqpWNWsHO+kNYkYruyh0S9JGK7JtwLmb3B19UxK3ib59tiZDFw4VduOtSwjGYAp7jK/YWYzqzvrnkuC2U1eZGFkaJQRCeCUfBCdn2ILFhk1/1dlpKol04ECxwUAVaXmjBJ1UvHrAAnR4FNScR2TV4UOCgCri4xFkvFdql6SYxZkcb2ps+3TyqZ1N8MprohvGHmbzZ21711O8noQKTJi4ABOt/mJE4qvfIi39EQTr1Ig2CeJpGYMOlvsfIcDCFV04lgSIbPpdmt8/FeA6jcnsLbEgbun3YlxkuuchEfdlmJ2K7Ji7BHVW7tS4zFUrFdql4SP2fFAttbylsvAKHtLcjgGxu66i4eA0I0eZEbvoZWWuKk0uRFaMMpr4ZjAYI5aiYxYdLkRY6DIOTiOhEM2QHjNc9NmNmXwCoGjlRlCRgkQnPpHFw1Xt2Y/F8itmvyIgaDb10rSvbpQatt48M2Y3uxidtL52BFDLo+bhc3NuGDz67HXp/8Hh4at3C8CuiYFR9/xQbbW8qXfA6gZhCOcOPsQwlzsOKSOy757yjm1uRFTMagJi9i4iih+2x1Ihif8afJi3j5SieCEfZX30J82LJRR8DXQVC+Gnq2g/BzAv4E4Gm7BM9MuQSjJVkR1m64a7FJcHM0pkS9RBHuPQuwFMB5GX7dzITlxHjZMJC0LKTYQNJkJNWrYSOZIqTYRtI0kGRGMmEgOZhCKmEiqd63gZRtIVmSQNIqQdLuQ2pwIpJ7bkfyd0DqU01I5TiOciq+ZTGm03a0g3GUzaCEgTUYxDllV+H1nARFt7ComLXmShS/cyK+9NpmTC8pwiPvnI+10TV9zj2LFQa2lC89EEg1g6hcacrgjQSa1dBV+5sRmmvyIuehEE4FTV6EY/d8Wo0VWOSgoES9RCWCGb6UqJeohCnDV1L1imXM2tKE6WYRPmczPkfAiQBmZo2RjFcYeJoITzuEBuPZqfOwLuv64RWUiO2acA9vPGXdcs9CPA/GwVlX8KogIUmcJjoISGLohxxCZPg9Sv+dBCEJRoqBpAG3nvu+qu/ISZdJEuG9zA52DD9MqJ8yB8PXQ3qlRkhyxMSsh5qQOCqBHxPhVGaU2sC/ycaCKVegIyTbet1sLLG9paKtGeCGIWMQ6NL6rprrM4yjyQuvR4pP8mKZCGZhC4l6xRIssvCVRL0kfshXrpSol5iEacRck6pXbLB96wIcQ4zPMfA5InxkJBYy448GsB8T9nX/pz7EPECEVwAcSozDGJi0CwztgUtmGMDTKQvPTSnDGroY27PA3KCKSMR2TV4ENXryaMeZc8AlAL48oroN4CVmbDYIJgMJpH+c30n9TjDBSDAjQW4Zw/2/WzaPHvlchWCB8VuD8IgNPFqWxCPk8woQHzUSEbM2z8d7TMaFMFANoOitD8p4tvRgfJgqYPlow6BExxbbWypazwKjBZT+AoGJf9rYWfc113CavAhqBBXYTmwSwRz1lKhXbMFiHN9J1Evih3xNXuQIQiEXF5EIjmLDyGJ73zXYF6n06gqkV1dMyew/EV5mxgMAHtiexAMzr0KvOrAT7oGdJuGBPZtwe2adLfNxkAEcpsgMGDiMGYcR8M4xxtZzapWGIjRAeI4Gsbb0Krwa0liUiO2avAhpMI3VbO9C7A3GJZwmLpyHCH3qW28AAwQ8WJrCV6gJW/PtPpfDxAdggpDYCCTMEpgmI9HPSJQmYA5sR8JQRIgJkxQBol6BRIqRKDJgptT/kkiQAVORIbaSQTDVqwUkEgRTvZp2+r0hQkW9un9/HMDpWfT/96TIDBuPTk7gEWrApizqRKFILGPWtmZ8zLZxLDOOBeEYAPvsypguMd1JBjpLG/DHKBg9zz7EGtsXVdz0CYZzneqxrv5/AVFT7/beYpv45ZafNz4yjCN5Gigq1RRDqxKGF6PSIY/6EdlEsED9JOoVa7AYw58S9dLkRYETOMDqsUyYsrCPVL0ihe098/FpAj7H5BAWHxrFLw/YjAcMCw9MbsJfxvBb1nptbcYMsnEIGIeBcChRmtQAUDyafIc0UdtNbDxjEJ6DgbWTG8fsSxbDK6siErFdkxdZuT64Qj3zcS4TLiHgALfVtWBcYSfwbH8fju8dRP8U4M69rkVPcL3yvqVXmjFjKuMWZhxl2TBMwpoUY1HCwPvBOA6E43ZBbK5lxqNqdUYSeHTaXPzL+955IjHyMWtzC6YZKRxrGDjGISvSH34VGbXjQw5hPBmMybu0DOEfBHTCRGdZPZ7xxILBCYk9tl9zZtu+tm03A/StEWbbRMy313fXXajep+Bs6ktLmrzwxay+Cc06EfStB94Ljj1Y7MIkEvXS5IX3498viZFPmPJUXKpeoWK7sySYcKJDWMAhLIaXBTt+IvyFkF5dUTbHec32KUgvBqh3oUNoHKKIDINwKBMOA2P/XXRAfQPtnKHBwNoEsKY/gbXT67El2w5nUU4itiu1JeoVu5jVOx8nKNICwPHuWBxkRtOUeWjJGJux02u8efV6Ez649hXM/MwK/HZk2W2L8A47heOYcJxDaAAf2Eke42UAj4LwCAiPTp6DNeO1GdD/Ixez+ufjoJSBY23GsQRnVcXO9kwb5ykQHgPjsUFg9Yy5+HfP1aiAgaqUjekgrDEtXGwkcDwTKsD40gib/g2MTjC6J18Ri4M9xWDgwooliw3QRTv4g/AykvYZDXdf+EdNXgQ0+3NspqCEKce2giwuUS8xYDFiIEjUS1zC5PpMol6RS5g8AkqpegWK7dwFc+s6fM5Q20DS20EOGuGfXkVUqO0gqRQemH6V88Egn8cXvdRWFk7hEMvGB0mt0lArNAwcCh7l28J0r59VB4PajLVMWFvMWDMx/29qJWK7Ji/yGd0e1umfj/ck06TF7CGxDPwwAcybNBf/HtHUbh2z1CotEzjOsvAJd2XGUaO4YhMjvTLDtvDolCvwuIfuykVU6DFLnZliAMcw4VikV1bsNYoCvQQ8xsBqIjxWmsRj1IT+MRTdCdt5MSb2bcfpto1Z6lDPzLqkMBjotAzcPaURf8vFgAGWFYPtzbNuOJi4+BGAhw/RJuDVQcs+7Yq7LnxCkxcBjqocmvIlYcqhfb+KStRLDFho8sKvYe+73N06EfTdut42EHoi6K06w9J8x/aeq3GI2gZC5JxbMfSt7nAH1EGbZOB+dUbFpEY85pGevus11M9/X4SJk2fgEAM4xFArNcghM9QWlFH3ahPwLxt41iCsAWMtElhT2o+1WRwMqGOWR4MjADGRx3a1uqhnPi4hwuUAZrg2+T0x5pXNw8grD4dMFnm98vBt3tj+78WYOK0vY2WGWqGBHa5qVt1RV74+CsYjFvDo1FI8EtBBwHnrlYcNwc2Y0WM551SkV1WkCYudPqsy8E9FVsDAY6kUVk+7IuctHmNiOzdhSl8RTgOjgoGTRhAZ6srsTovx84jdMCUK25vLWx+m9FxwHgKeOoD3Obqiu2JQkxf5zC7/6wSWMPmvyg4tSNRLFFhkeEuiXhITJuUyiXoFmjAFiINS9fIc2/k6lPYOpLeBqBUWDLx9hJ9eH9oKYqXwwNQmbPTBj57rlWsfN7fggCILhzBwCMjZfnKoc1DoKA8DW4jxrE1Ya7Cz7HwtT8SaKZfgv1tacKBhodmycTAY/zATuCJCS9NzNcto5XXM8sKKOcjomY/TYOASMI52q20A4arJc7B0HDE6Zo1joG3NONa2cZwNfAJwzs0oG1mFGU+qQ0AdUqMEj0y+FOtzcF+2RX2NWVub8T6T02dVcPqsCnVY8k4PEf7INlarbSBGER4rvbzgA4+zxna1UgaMLxOjYhTifLXN6OIEfrlHA/6RrVF9KicKA1vKlx4Iw25mtg9mi19CgubN6axztlNp8sKnEVSg2KwnVYHtBF1dol6iwEKTF0FPCU/a04mgJ2YMRIiviWAgGozeiCfY3nc1jrRN91aQ9N7wkc9DaiuIUYT7AzpMzRO9vPYLN2GP7cU4xLLwQbikhnsw6WjLqVXz6raTfWjH5dZPlR2Mo6kCg173LyR5EmNxJLG992ocZqvDOAlfH/K1QWgbTOKKaU3YnIX/I6lXFv0eq4iv2L7pahyRMNIHgLrnZuw9SmdeIOARm/BosY1HJszz5DIDz/RiBvUszFhVkd4CMrRaZ1gdhnP7zGMm4TE7hdVlNh6jqzzHqbywfcNCvG2CjS8QOSsyPr2DDxj/T63ISBBWFbCtr5BhKBEDlT30VamFjIoA6+Y1qQLsX75NSdRrtwGLfJ0eoXoSEyZlXol6eZYwRWj8qa5I1SsvbFffaBl2+hpTdzvIjh++CX8fOrtichIP+JDAjjc88tJrPKF+/b+nGR9A+saTQ2C4r8D7R2uPgT4TuLh0Ljr86k/AciXG4khh+4bLMHnCZHwXhHkZ2xr+z7Yxb+oVeCIHf0dKrxz6HRp5MbLhrc042LTSW03U6gwC3j1K515zDgC18SgZeKRsjnMYcK5P3jGrpwkzOYFjnfMq0leWDq3QGdmHF52zKji9DSSgFWEFY/vGK/GOogQ+D3XYZ3qFTObzfwzcmSjCqkmX45VcjZ5neYkYqMmLPAdDGNUKnlRhdDqLNiXqtduARRb+jXoRiQmTJi+iPup27F/eiWDE1cwa29VyaMtObwchYORBdWovq3PQpm05W0EUeRHmk7VeYXZyrLZ7r8Q+KMLxDNywi4PuHgZwl5nC3ZOaAkuy/TCXxFgcmZi1ZSG+aTAaALxPOY+BF5lw9dQ5uD0PZ0ZGrzz6vqsqoWL7m03YvySxw40malXWDg8DvYZamaG2mRh4ZHIjHiXHlWM+WeulyFPOPK9i54OUnYaI8YTa/uEQFkk8VnYVXvfQD9mK8hTb3RuvTmFglnsDynA/GLgXjHtMA6tK5+C1bDuYRzmJGKjMoFde5DEYwqji6aQKQ4FdtClRr90GLCI0jvLtisSESdlCol5ZJ0z5DoaQ6knVa5fYrpLqCSZOtA18jtUKi5F7txnPqIM2GXhg8hw8FJJfdtWsmJjVMx8LQKgEMBOEHrbxMhH2BTDN/TDaYwB32cDdU+bilxHzQzbdkRiLQ8f2rc04lhiXgfEF1wk2gEVlKcyjJqjf83lC1yufTnv1Id+HtncSubkF04wUjjPUNhPCccz42C7aVQSGszKjfxCPzmhytmw4T38LDtw+gA++2ofpB0zFg5lbIbgJiV4Dx5KJY9SVpeoWECIovBz5qFtTnLMq1MqKP6Ww+lNNzuGjYT++Ybs6x8OwcbJakTHS7gzcA8IvKIlVk5s8P6NEIgaqcaLJi7BnS5bt+zapsmzfr2IS9dptwMKvQRGgXIkJkzKfRL2kfsgXpdfW+XhvgnBOXxL7JgzcP+1K/EgNyM3z8dkEOYdsqmtMR34DqA7WfECRFUYSD4T0rVu2sCMqZm2+Gkdu3ob32RZePuA6PNK3EG+zGaeDcQYI/ztkFAKeYeBuGLhzciP+kq2xQi4nMRaHhu2912IfJHEJM76b4de7wJg3eR7+WqCvQ9OrwH6PVT3S2M5XonhLAp8w07c3DP0kRirkzH3CoyawLsU4xwDex0CCgRfAzhaz/QzD2QayKzJknboFxGasJhOPRRg/AsH23qvxIZg42WaUE3DkCHt32sC9ZGDVlEa86cHYlIiBmrzwYGAEJSKQSRWUMhntSNRrtwGLEMaL101KTJg0eeH1KPFXXqQT3FxU5ybM7EtgFb+VkKVA+AcYBwDYISlmxmNqO4iRwP2lDfhjLu2EXHa3iVk9C5w926cTcDoD+w3bnfAzm3H31LlpYirCj8RYHErM6lmA8wDnXAvnml51RaENLJgyF/d45P9Q9PKo77sSEzts39qMow07TWRwmtCYmquNmPG4WlWhzqqgQaz2YTVBrl3Ktnzg2N63EB+2gVOIcRoDh2d0dJAIXZaF+2wbq7I89HY0PSVioCYvsh3RESgX+KQKSGeJeu02YBHQGPGzGYkJkyYv/Bwx3suOXYI7ZIKt12NPbMNBbOBAAzgQ7HzY/QTIOYR0h4cIL6tzK9QKi+1JPDDzKvR6b8pAJO52MYubMGlbEc60GGcQcNKQlQn4lyIxwOiecgUeD8T6uTUiMRYHGrN6F+JEZjRmHD64mYFrpszFotxcMW7pQPUatzfeFIgttg+p37sQh1qMTxiM48jAKczOcv23HsKAs2rOvbJ08hw8RjTumRneWNd7KaFi+7ZmfMyycAoIX85cneieS3IXA/f1F2HVXpejJwfVJWKgJi9yGABhFw11UvmovES9dhuw8HFcBCVaYsIkjrzoWYhP2TZO325hQqmJVZPn4e6gBkgA7UQ6we1diL1twoGGjQNZERSEA4nd3zHqfuYdTcZ4xerHl/dYiD8FYMsgmtitY1ZfC45kC2fYcIiMAzMM/jt1yOdgCrdn7pEPwiFjtCExFgcSs9TZBkkLlwM4J4Osus0owpU+3ZQQiF4Bj8dIY3uutth4FT5fbGIlA5PcuinDRE1pA27JVVZEy0cG27dejeMMAyfbwJfIPRDXtdlGAn7GjPt6LKzatwnbxrGlRAzU5EVEJ9Bo3YrMpPLYZhL12m3AwuOxEIY4iQmTKPLC/ebvVrWvVilGwJs2UOnhcuUwxl1mm6EnuOqcA0sRFBYOtIGDiJxVFAeyIiqAyWMZiIGXCFgHxjrbxhuGiW/irQ+1gyA0T56Dq8I2soft65jlGnPLAnzFAE5XW0sy7LuFgLssQtfUOc5KmzAfibHY15jFTTD6ivBdZsx3z05S/vsdERaUzcGDPjrTV7187PdYokPHdq/13no1LgbhDItRnDDwi8lzcbXXbYQoL5LY3jMfnyYDJ3P6gNyDMuyjbmT5pVqR8cYUrDqo1lkFM/KRiIGavAhxkuTadCQnVa5KjFJeol67DVh44P+wRUhMmESQF1sW4OMmcIxto5oMHDzKQNkCOCdzvwHCepux3uD07+o9trG+OIE3tg9ifQH7RYMYn4EkuOqGj2ITBzpbPNQqCkVQwCEn1IqKHZcCj9Da3fKxDoA6eM35sRl//5OFdSNPiVcHdgKo3J7C20zCA3s25XVtYhB2z7cNHbNGWM65EtDAV51DPoFDh/5NwJ/VIZ9mEX7g07f14/lQYiz2LWb1LHBIqCsBfEgZVm0LYuDayXPxvfEM7cH/fdPLg77lKyIQbM+3c/nWu7IcxY/+CdMefAlv5CsjovUij+3ulzknM/B5At49bEfGyyCsUisyJltYRU1IjTyMOaI2z7dbsm4bqTkJJQ/8Ae9+4U38LV+LRLRe5CdVnnaTqJfEhGlUpjNPn0epmsSEKXbkxdZmzDBtHGOpq9UMHKOuWAN2PjehgIEz6BAaiuAgvGEj/Qp+i/xIWlhfNAFvlG7D+gKu+8uni54luNsW4R1WMk1MGIQDmYfJCfVtzYQxO8d4VZETIKxj9apICsK6sslYR6N/ozOerhKxXeksUS/PYlbffJxqESrUioyM5eXqk7A6G2Pl5LnoHm/gePh/z/TysE+FivI8ZvUuxOHMmJu5goYINw6auGp6PRRJHMTjuV5BdHqcNjzD9gjoktkFqXrFBtvVCqlt6sYSAycTnLNI3jHkILUa0iC8qeK/G682gXD75Dm4MGLjqJDuyCEvehfiIttG+UAKEycV4+7SOc6yNylPbCZVjgaXqJfEhEmTFzkO7JCLRzoR7JmP9zNwjEE4huEQFerb+p0fwt+I8TIDH3WDsCrzZsrGgmITz1vA3gZjpq1eCTOZsTcBMxnYG+kfytMPG9SqDnIJD7Wag90VHibjjZRa1VGENyYMOETHeHtOx+zCxiZ88Nn12OuT38ND2fR1ewveNTCIg0zDXT3hnkHhbtUoHkeG+qYsvXIC+Lt6TRHWDRRj3T6Xoi+b9nMoIxHblfoS9fI8ZilC0mB8204f8vnxoXFDwEvqkE8ycVsAVyZ6rlcO49+vop5hO1+DyT2DaCBCQ0Znf24DzVPn4g9+KbALuZ7pFXC/x2pO6od8qXrFEtu5FSU9W3Ey1K0lcF7fNnJQMmMzAfVlRVhJwRGSfk5FGeRFXzNOtWzcQUCZa62UQWhJGbi9yEC/ZWFgcBADG6djYBf7gvw0ct6y11yJ4ndOxJde24zpJUV45J3zsTZvYdGsGEuwGMeUEhMmTV5Ec/7sqleRSQQfakLiqASOIbUFBDhWvQKYPkrHB0BYDcbjBmF1KonHpzZhoyrnHNgJnL59EBNLE7g32wM7e5qxFxh7w8ZMm7C3SZhp22miwyE8sAPxMTEfF6uTwIdIDjLc1RxDqzpsrEcCb8DCetvCG0P6qHa2LMZ02o52MI6yGZQwsAaDOKfsKryuluEnFDlhuwdkprd2DG3x2OHK0VH6rO6Gd1ZPqJUT6nfDwLpJA1hHTdiaj4551pGI7Zq8yGMwbF2A/yHC18HOtoQ9M0T8lhk/nTIP6kwbPx6JsdgTbN+6EN8mds4reLtr+OcIuK4svOtvPdHLj0FUgEypH/Kl6hX7mMVXomxrMc4mGwuIhj8PDw9hArbbjKeJ8GdmPG0S/vzqG3juoLZRz8soYOj7XlUIebEAS20491Bn9RBgMzDAjAEi9KvfCeiH+zr0vq3+JvRDlUNGOcYAG24d9TtjwDDSr84PYcBmDJjqJ4F+9TvbGLASGCi2MJBKYWBgIgbe2IaBD14FtaR5p8dN+n9MhFPV9UQ28G81IKdcgY6slIxwIbUvOkE4py+JfUnevmiJCZMaTRL1kpgwKV+Fppc6/NFmHMOMYw3Def3YaFDEwD8pg6wonYOnxoEsXxOmN5swpbQEMwfV6g0Le4MwE4S9wZjprOJQfysiBM7fKsnJ50k5RIda1UEoYsYHRwj5L4AZ460YYThLuZ0VFOrVttOvsLEukyDJp4Me1ol9IrgLW0jUKxBsV0ude0ycTYQzAXw6w76b1E0lbOM2j69cDUQvD+dMNqIKwnaHSAKaAHzGbawXjBvK5uKqkK+4LEivbAwXQhlfY1YI+gw1KVUvMdi+dT4eJsJxGWNkCxF6mLH/KONGrTR9Wp1RpF7ZwDMBrIordPjKIC96FmAh4NxFnfmoRHADCCXEKOF0Ql9CcH4fb3ltoYbNqb4iRhyiRBEoDPUNpDo1Vu1R3heAmRnkGXicgCQYFgyk1CsDKQNIMWABSIFgEZCyGZZ6X72qv2Gk/8/u+0O/w0SKbVgmIWW5/1N/I5F+X5VT/1O/q7ZgwjKBVNKGlQBSgzasIiU3kf6/bcEqUeXV70lY9uT061QDqc3bMSORcK46PELpRcAgEZpLBZxIrz4AvbABB67fjte/eJuzh1zSoxPB+HgzsERQ3QPPdvqsCludWZF5iFSGvZjxOAysJndlRekcvJajOSOTMK1rRcl+WzFzENi7yMBMy8LehpFexUG2S3Skt62kiY/8nt6hMygUKaFWURjAOsvAusmNUMlG1B8xieAIQ0vUK3Bs77kahzDhbMPA6Zn7tQl4EoSfDCRxqwdXrgauVwCTMi9sd0hlYB4Y5w71kYEfwUDzlMZInBGXl14B2LuQJiITswpRYpS6UvUSg+1bWpzbw5otxsHMeClhYt7kOVjTezU+ZJk4woRzzo36DHb4aF/GqO19DDwNd4WGzVizxzy85PE4KkScDPJiazMONmysVKckM5Bg4C9GAl8tq8czo1lH7RHatA0TivpRMphAScJEiZFEiWGihAglloUSMlBiMyaQjRLbSL+vflevin9W7WcAACAASURBVBDhjN8tGxOc/yuCRBElGb+rsu43oelX9TfvQKSo93f3xwLjTSJsV6tg1AoYZzWMS+QMrXpRxI5a1aL+byiih9IrXZzy7v8S7goZVW5oJYwqyyYGTDu9AsZOYMCyMVBE6E8mMbDHFAxgKwYKOahv80IcbwKL2cYMIueb0abJc9EpyLE6EYyPM31JBF9twqQpJo5hcrZ+qLMq1OvQVr1M6yhiIk1UmFg9qRGPe2C62CZMPddhJm3H3jBdMiN9TscJBJw0wi53AWg1COvyIHc8MLGnIsQkgpq88HRc7CSspxlnsI1vEXBqJt8J4E6bcGsBV67qmAWgdwEuZDhbRIauPX6UGTdMmYef+evZnKT7ErNy6oH3hWMbs8YxhVS9JMasMTGQGdTTgo+TnSYyGDiC0oTGaNtT1zDwZ4PwZ9h4DiVYU3YZ1HWtYTwyyAtluS1NODBp40NrNmD/w/bGL6c14Z9hWDTXNtXgeeViTCibipKiojSBkkyiBAYOMG2sYNphmc9vDcJii5EgQ62XcF+BhM1IwIBJ6pVh2kDCpPSrQTAVqQPbWcWRIPd9Uu8RTNjpV1XGgFs2431VTsmh9CoQR74qq+TsUGfo/64MR756T/XJLUuEYpe8ydVUQZRPwt0+NEyguGSK875LpgwRK2Sk31MrXgj4MgN7DXWSGK8ScL7NznLuDWVN2EAAB6GET23oRNAnw/og1pNEcPsCvNNCegsI0oSFs1pqlEdt+VhNNh43i7B6YoMv2CsqYXqlGTOmMm5hxlGWDcMkrDFSOFudeeHDeAhDpMREUNlRol6RwPb/LsB+EwlnWYyv0Y6H+L4Iwo/MBG7N8crVSOjl8eTLGtv75uNkm5yD6z/s9EHlJAauL5uDGz3ukxfistbLi8YCkiEqZmXYTKpeGtsVTDRhUl8RjrU5TWS4hMb7Rs4Zd8eAc34GbDxjmlgz0cCagA4ElUNeuIZVH5bfCeDFgMDJ12Z6rkYFDFRZjGkMrN3DQi01YbOvjfosnBdi7z7GvQwc6TY1yIwbDQM3JhkTTAMlRiq98sVSK14slNhwV7a4W4DUCpeUeo/dlTBqO5C7okWVdbYHqdUt7goYVu9lroh5a/uQUzbjR4Gyn49a7r0BjA0wnKXfzu82sMEg59pG5z0CNpQmsaGQlSA+KLFbJ4I+2NNPkXklgn0LcJQiKvit60r3G6WTG9XWNYessPB42TSszvMqzVz1F5kwvd6ED659BTM/swK/zdUgES8vMRHU5EVAg653Pj7LwNkwUK6+LMlo9gEAt2Z55epuGbO2zMdBhlppkT5bZOi52QQWTZqL/wTkwlybyStm5dpIwOVFxiz3GnOF786B2oIeiTHLEwzc2oQ9zWIcY9s4ktJfYilSY+iw38whoI5rcAgNm7HWtrFmwwas8eFAUE1exGTiiZpU6sBOAJXbU3ibGaEDO7kdRf/djAkl21GSSLirYIaIFMYEwyVTFFGithLZqTSpYhAmM+FSsHNGifMwoYfU0irCVHfv+/CqjBzGnLo5YJjUGCY+gA02pwkPUkSIhQ2lh2ADVTjnk/j1eAKCfnUuT7kSEyZlinH14kWYujWJYw219YOGt4CMdhaQuuFotXNmhYXHpzSFtj9aJ4J5DvKQqomKWRk2lKhXZLFdfQvYa+JsAN8B7bDy601m3E4mVoxxuFxk9SpgTu4S27vKYZ50GK4AnJ90HgKsIsL1k+dkdxVzAf0qtOq4MavQBkKor2NWCEYvoEmN7TkY780FeHsxnJvkPqpWZ7jnZ0wbKYII/3TOz1CfhxhrkMAaDw4E1eRFDr4Ks6jESaXsKUav4TMvGDPA2EqEK0eeeeFc3ai2lljOTQbp39Vr+kaD9N/pn6G/cx1z6lvxDZSxisNZ5eGu5kgxNiQMrFcrOyalV3akxmvg1XZMmroe39pm4UjbxvNTitE1cS7+NV69mPxfXMK0fSG+ui2FE2wL2yZOwrKyejynfKG+jTNph+tKD9kpyAB9Q6sqbMbjUyysDvh6zbGGjU4EYzKp3G6KwfYRZpeoVyw+5Pe1ODHobDC+nnF+gzr1+3G2cesoV67GQq8cp/WoMWvLAnzNWW0BHODK+6t7roVf19Dm2O1xi4uLxYJXKEiNxRrbx52mYxdQ50/CwrFE+Lg6EJTIOT+jaJRaa8F4htUV8Yw1eRwIqsmLAn0VVHWJk0oUeaGU8fq2kQDIDnVF3QYeIjgU6cHpbStD21osxqUGcPzQQGfgvilzcXJQA9/ndkQlTD0LUAugBcAk125vEGENMw51SbGR5vy7e3vR6pSNx6ddMfoBxz77IFvxUhMmqXrpmJXtyA6/XOw+5G9ZgG8YwFkAPplhPnXb2Q8SBu63bFRYNg4G4x9mAleok/bDN7MnPdghZm25Gh8hA1cT8DlXurqt7vrBJK714LYWTzqcpRBRsdjVWSq2S9VLYswKHdt7r8ZhbDg30anD3o8A4wM7fXGWvojhaWdlBtKExq4OBN3V5yzKEmiiWkzUmRcZRpY4qcSRF66/QgOLAMgOtQ7VRnplxyZmbCNyvq3vU6/E6d8Z2Ob8bqTfI6DPMNCXtLDNMNFn2OizGX1mEfpS/di2ZQr63n4xtgcJKuoqqf7tOH5bP/rfBdxJ16InyPZ5MSb2bEWplUBpIoVSI4FJtoFS20KpYWIS2yglOD+TmFDq/G1gEnPG+0Cp8zdhEqfLqjMqRmO51ZXE6orkx8nAarWqglJ4fHKT48e4PFITJql66ZgVl5kFhBazCjXR5vl4jwGcTeQQGaNfS0z4W88gvlFWgq1FNgasJAZKCf2vTMHArVsx0NQEu9B+BFG//1q8Z0svTlAxa/IU/LoEuAxwCOuh5w7Lxg17XIEng+iPx21o8sJjg/ooTscsH43rsehIYvuWBfg4MY4lw9l2os5ae8coeqtt82rlsENmqANBU8BexJg/2q2OmrzweOR4JE4ngh4ZMgAxkQSL0fQejeywGTMNd0sLkQMo6j7oIK7zVQlk3/APYxsrQkS9R+gDD/9vR2KE0ZeiNFmiCBJFiihyJFGEvp5+bDMnom9aP/oyt8j0LEA5Adcw8G732t3fTErhq5lbJLgJE3qKUZoaQGmiBJPMFEoVuUCcJhNsQqnBmESKWBgiEBilLokwSREPzu+KWHDfNxQRkf6goH4CwVoy8CPLxs1T5+IPAYx9P5uQmjBJ1UvHLD9ng7eyYxOzxlK7bz5OtYE6ED6bo3l2uGVslBvH+oeuY1c3jKkr2EndQqZe3b/V/9Xp+0PXuROlf3euaVc3khkYMAj9g+qqdhsDJqHfSmGgqAz9SQsDW/ox8O4mqHZGfUbELLXdU91c5hDVzHiCTFw/uRF35qh3lIpr8iJK3hi7LzpmxcdXscD2dTUo2WcfHAN1YDycVRofBTB9pJkJGGRg+Gw2Bl6gEhw3+VJnO3ysH73yIl7uk5jgxgIssh0mPQvQBaB8qDwRHrQMzDZtlNmMMmaUGUAZGygj9bf6feg9Qhmpv/HW/0gRAG4Z93+j3SedbfdyKaeWpTlkiE2YTuwQCEOPzYw3iZwDT4fIBb9vnhluG0AvCL3Oq+2QNL1E6GU4P6rPvc4PoTelVrJQ+m+D0GsnHX3SvwMVBjnfxjnbRpjxVzJQIWTJtNSESapeErFdTSuJeomJWWpFnWHhfgDvGY5ZwKAFvGEwCOTcRqZ+JjrXuEfvGZVIYcb+RJiS2V0GtgJYOGUuro2eGjn3SJMXOZsstAo6ZoVm+pwbji22b2rCHsUmjrHVgfKMY0E4GhnEhbIEEd6AiRPL6vFM5MiLysrK04nIYZSZ+Yzly5ffNYb7NHmR89gOtYJOBEM1//iNqwM7J6/Ht/rdAztnFqOLPDyw01nhUIayoiTKUjbKTE6TIraJMsMlR4bIDocgAcrAKIN6HSJFyCVI3Pfc2zbGVy7HEs4WGUUuDBENimxIrxZxyARWhEMGueCQDak02WAMkQ22s1Kk1zTRWzYBveTxdpneq/HVJOGEwSS2lWYc2JmjqlEsLjVhkqqXRGzX5EUUkWFEn3rmYwEIlergawY2EeP2yfNw4ciucxMS/52IiRMsTEgOYGKiBBMMxgTLwkQjgQm2hYmkrmQ3MIHtt363GROJMYEp/V4GGTJB/c1pYmT4d3VV+9D7GeULtqTBmF86762bRQoWGK4ATV6Ea/9cWtcxKxdrhVs2tuTFTnjdjkm9/8UfR5yZ8QKiuPKipqZmysDAwEoAV7mKXFlSUnJmW1ubYpxHezR5Ee5EybV1iQmuGLAY4czY6MVVKNrybpRZFsqKXTLEIULM4VUg1UT43yH9VIJrAtcT8HzSJR/USoaEgV7LRt+2BHr3vMxZ+aCW6sbh0YlgHLyU7qNOBOPjK01exMRXm6/GkZu34X22hZcPuA6PRK3ba65E8dsIE4pLMSE1gImmIk0MTFTkifqxDZcgUaSJiQnE+BaAT2To8W8QThayqk6ppWNW1AbprvujY1Z8fBWbvD0bk451q2OkVl7Mnj17P9u2bygpKalSig0MDHQYhvHdW2655T+avMjG1ZEvo8mLyLtouINiQHBdK0r22YpWi3GkWklRnMCPSudgRXxcMW5PdSI4rokiU0AngpFxRVYd0TErKzNFopCOWZFwQ1ad0DErKzNFopCOWZFwQ1adEIOBQ9qua8KU/27Ageu34/Uv3oZXh97X5EVW4yHwQhITJmVEiXqJAwt3tEvUS2LCpL/FChyeC2pQJ4IFmS/wyjpmBW7yvBvUMStv0wVeUWIslortUvXS2B74tM+7wZ2wPfLkxbp16+Y/9NBDr+1CZXX6srpB4B95mySaFac6h/nBOVBQ0iNRL4kJkxpzEvWSmDBJJi8UXmySBIDuthGJeknEdjX0JOolEdt1zIoXUEqMxepDvkRsl6qXxvb4YIaKWa8D2B7JlRejnXmxevXqmjVr1qgTmUd71KR6u8AEdzKAbQLJC4l6qcO61LWf6nYLSY9EvdSVS4rwVIduSnok6qWwXeHFFkmOcskLiXpJxHY19CTqJRHbla8k6iUR25WvJOqlY1a8grXG9vj4S33GUosUhq+XjtTKC2XHjNtGVNJ6YkdHxxNj2FcvZ4rP4FM91cu04uMvid/OSfy2R/LKC4UXG+MzZbLqqY5ZWZkpMoV0zIqMK8btiI5Z45ooMgUkxmKp2C5VL43tkYGDcTsS7W0j43Z/5wJ6UuVhtBCraLAI0fg5Nq0TwRwNFmJxnQiGaPwcm9YxK0eDhVxcx6yQHZBD8zpm5WCskIvqmBWyA3JoXsesHIwVclGJGKhMqsmLkAdWts1LTJiU7hL12m3AItvBG+FyEhMmZW6JeklNmKTqJRHbdcyKMJiP0jWJsVgituuYFa95pWNWfPwlEQM1eRGf8SfyQ75OBGM0APWBnbFylsQEV2rCJFUvTV7EBzJ2mwQ3Pi7ZZU8lYrsmL+I1MHXMio+/dhtsj9yZFzmOET2pcjRYyMUlJri7DViEPHa8aF4ngl5YMRgZUrFdql4SsV0T7sHMda9akRiLdczyanT4L0cqtkvVS2LMkoiB8V95UVlZeaphGIdv3Lixpbu7W10jGvtJVVVV9TYAC4uKii5dunTpmy6+xn5SSdTrvPPOK0ulUjeYprl42bJlz7u+ij1YSNWrsrKyDsB/ly9f/lMALGV7hUS9JGK7wgeJeknEduUriXpJxXapeknEdhcHxcViidiuY5b/DJdXLUjFwGz1itXKi8rKys8S0W3M/LPNmzdf0t3dnXKvXBq+PsWrgRGUnKqqqj0B/MJt78yOjo6XAUwAoK6HVQRNLB+JepWXlxdPnz59JTO/l4i+1d7e/ifXV8pHsR2DUvWqqqqqBjAXwE0dHR2LXaxQmBdbX7kfssTpJRHb3URQx6yYRDAds2LiKAA6ZsXHVzpmxctXEmOxxvb4jMFssT1W5EV1dfU31Yd6Zt4XwOGpVOq82267rSc+btm5p+eee+4BqVTqQtM0f8zM1zPz+R0dHc/FWSfVd4l6ffvb396jpKRkoWVZ7aZp3mjb9vXLly+/L+6+kqpXVVXVHMMwHrMs6zTDMHo3btzY1N3dPRh3f0nUSyK2q3EmUS+J2K5jVrxQUcesePlLx6z4+EvHrHj4SioGZqtX5MkLxcLsscceR5um+a999tnnFTWsmpqarMrKyq8S0VeKioq+lbHdIhajrry83Jw2bdpRRNTT3t7+t5qamqK2traBc889973qg7Ft2/NWrFjxSCyUyeikVL1mz579Lsuy3rl58+bH999/f/PGG2/cfv75589IJpM/ZOY7MrYlxMplEvVSDDszH25Z1hM9PT0DQ6uXpk+f3mDb9ruIqLajo2NbrByVXtIuTi+J2K7GlUS9pGK7VL0kYruaWxL1kojt7moLHbNikmjomBUTRwnFwHywPdLkhWJgioqKvkdEfwZwCjNfunz58j8ODbPKysoTiejtHR0dK+Iy9BRITJs2bTEzrzcM4yMAftje3n7nUP/POuusfROJxPmJRKLle9/7Xq/WK1wLVFZWnklEJwDYzMwT3Q+/aksPzjrrrMmmaV7GzO0rVqxwiLW4PBL1qqysPMYwjDrbttcS0VElJSVfb2tr2+r6hCorK78F4I24rZaRqJdEbFfjTKJeOmbFKxZLxHY1tyTqJRHbXV+Ji8USsV3HLI3tUfjMkg+2R5q8qKysPB1A0fLly1dWVVV9ipk/vnz58pYoGDvfPlRVVX2MmY9bvnz59dXV1Qcxc11HR0eNe6BgvmJDrydRr5qamikDAwNXqcU+ALYxcysRtbjnkoRu83w7IFWvysrKG4hoifJPVVVVExE90N7e/ni+dopKPYl6ScR2N2nXMSsqE2ecfuiYFRNHAdAxKz6+cnFQXCzWMSs+Y1Bje3x8lS+2R5q8qK6uPt627c8sX768Xg1GIjq7vb29Sn0TpJaDuzeOxMdL6W8PDgFw0YQJE85PJpN72rZ9Q0lJSdWMGTOcpexNTU3qENLYPRL1uuiiiyb29fXdDOC6jo6Ov1VXV3cw860dHR1/qKmpKVZbfWLnKDX4hOpVXV19nWVZ961YseK3lZWVVwBYu3z58ruUvmqrTxx9pfosUS+J2O76SsesmEw0HbNi4igds+LjKLenOmbFx2USY7HG9viMv3w/j0SOvFBL8ROJxHfVigvbtpdt2bLlNUVSuOTFNxOJxBXJZFJtE5nf0dHxVBxc5C67rQKgVlp0ENELHR0dydmzZ+9n2/a1yWTyQrVNhIh+1dHR8bM46KT6KFWv2bNnf9K27a8w8/2bN2++t7u7W20T4aqqqlsUeQHgfUT0sU2bNtXFiUCTqFd1dfUH1OolIvp9Mpm887bbblNbrbi6ulrdMqIOvt1k23ZNUVHRd+K0DUuiXhKxXeGgRL2kYrtUvSRiu5pbEvWSiO0ucSsuFkvEdh2z4vU5SyIGeoHtUSMvqKqqahEz/46INhLRTbZt36wORKyqqvoogHOYeS/DMBa3t7c/HJcP+ZWVlecRkbrl4AkiambmP2zatKl5xowZ+zDzNZx+fr18+fIfx2n7iES9qqurD2PmStM0F1uWpW63+VhRUdHX1aGwVVVVNzOz+nC8Z9wOfpSo13nnnbePZVkttm2rrWT/axjGWYZhfHvZsmXPV1VV1QMoA/ChoqKis+J0qK9QvURiOwCReknEdnc5u7hYLBHb3Q/D4mKxUGyHUL1EYruOWfH5nKWxfdcH7EeKvDjvvPPKksnkTUQ0r6Oj4zX3gJzlhmHcbZrmo6lU6jdE1NTe3n5HXIgL1c+qqqolzPz95cuXP+2e6nu9YRjrmbkNwK8A/Lqjo2NBnIgLqXpVV1d/kZkP6OjouNFNdr+stisNDg5+vaioqJaIPjM4OPjFH/zgB5vjNAYl6nXOOeccaZrmme3t7Ze5qy2OYuZrTdM8x7btDzPzQtM0T1q2bNk/4uQriXpJxXapeumYBY4LZkjEdpe8EBeLJWK78pVEvaRiu1S9JMYsje27/pwVKfLC/UBcC2Dapk2bFrjbRdR1S62maV4IYNItt9zyr7h9yK+urj7Ztu3Thr6td5euLgNwk2EYG998880N3d3damVGrB6JeqlvEFKpVIdpmpeqb/DdJOpsddMIgB+ZpmksW7ZsU6wcBTjfjEjTq6qqahKAW4lo2dBKrHPOOefThmGcCmBuIpGY8r3vfe/1uPlKsF7isF3HrHjNLh2z4uMvHbPi4ysds+LjKx2z4uMriRiorO+FXpEgL1x2aRGAHtM0v5FKpc4nItW3yzs6OrZXVVUtNgzj+ltuueU/cRl2VVVV7yCi7zPzgbZtX2YYxv4Aji4qKqpWS9grKysvIaJHOjo6noiLTi7oidNLrfApLi5eCuATAJYy84NqyxIRXaJuq6iurj5a3XQztBojLv4Sqpdayqlu51EfhF+wLOsy0zSXElFbe3v7XVVVVW9XZ2AsX75cnZsTp0ekXhKxPeNbYR2zYjDDJMZiodjuXDUsMBaLxHZ3+4G4WKxjlv6cFWZYE4qBnmN76OSFOhWWiM7ZtGnT5VOnTv0f9a3ppk2bLt1jjz2+QUT1RKQIi1+3t7dfG5cVF+r01G3btl3PzIsBbFErR5j5IiI6nIiuIaI3mfmvmzZtujhOKy6k6lVVVbXQMIxVb7755h+nTZvmrIixLGuraZqtAPZySbVz47b9QKJe7snYRy1fvnxRdXX1WUMrYgAofPgIgK22bdevWLHi92EGoFzblqiXRGxXfpWol1Rsl6qXRGx3vxwRF4slYrtL4KqblUTFYonYrmNWvD5naWzPbpt36OSFukUEwCkdHR1Xzp49e191+0YikaiO080AIz+oqHtr+/v7r0mlUld8//v/v71vj5OrqtJda5+q7k4aSaqDQOD6QAWUQRHRO46PwQfqT4GLr/AaeXX6nFPdISThJSEBGnlDQiCZpOvs0+lEfIDmMow6jOL8mHFUFN8Phrno4IiMIgNJVYCk6VSds9f9rcwu7OnbgXQn6a697q4/k6o++/vWPt/ae+2119rwNHepMMakg4ODP5nopqaVvi8VVxiGqxFxnW2HurNLRZIkX2kl7iczFom4uNc6Ih6gtU6aHYiSJFkwGX5a6TcScUnUdrvB8j6rlV6eFxmL91mOGMoO0/ssd+zlfZY7tpLoi722uzP/bABtr+6zpj14wfUfurq6jkuS5EEbvFjZ3t4ejYyMfAAAhtM0/bpbJvqv0ZbL5WNHRkZ+y4Ud4zjW3GIzCIKn8zw/tVar3eJSi83R/EvEFYbhEXmebxsaGnoiDMMrAeDhRqNxf1tbG7ewXeFqIE0iLk6p6+joOKxSqfzMBi/mJ0kSh2HYGwTB9/nfXdQLibikartUXBK1XaovlqjtdoErzhdL1Ha2lURcUrVdKi6JPstr++6t4Kc9eDFmY3wo14fgVqKIeHK9Xi+71tVhPNq5Zgci3ktElyLisiRJfrx75mntb0nEFcfxhcaYRxHxPCK6I03Te1rbCrs3Oom47GnC+wHAIOLB1Wr1UpeuYe3KchJxlctlkdouFZdEbbdZM+J8sURtZ1tJxCVR20dlo4nyxVK1XSouiT5LogbuLW1vteDFgcYYbh1aq9frp0kIXFhh55aoHyGis9I0/d7ubTdb/1tRFInDFUURF4K8BBEvda0l74vNGIm4oih6IwD8LSLeX61Wz5cQuLB6IQ5XuVwWqe1ScUnUdqm+WKK2W1uJ88XeZ7X+urY5QqnaLhWXRJ/ltX3XejFtwYswDE9AxKrW+qejhodxHMdKqW+6VhzROttXcleKNE03jS4uGkXRuxBxjqt1FLhauzRctqLvKbVa7c7Rm944jg8nouO11utdKRA7+vUWigvDMJyHiA9qrR9v4rUthxfV6/XU0UCnSFwStd2mtHuf5cjew/ssRwxlrx+0tbVJ88UitZ07jEj0xd5nuaMXXtvdsdW+3I9MS/AiDMN3KKUWEdFBRHSTq3Utxtk0ckGS/QDgkWq12i/hJNhOPlG47P2/m3n+AUCWZVnf0NDQc+5IwvgjlYorDMPT+RoZInIb1AVa64dct5XdDIvDJVHbra28z3LkpfM+yxFDAYD3We7Yyvss52zlfZYDJpOqgfsa15QHL/r6+g7Osuy6er1+UaFQeItSaoiIlqVp+kUXT7rtu8F9vG9USn01CIJH6vU6d6p4BBEv0FoPO/D+7GqIInGFYdjHLWwbjcbd7e3tnyWi2cVi8cy1a9ducdhW3MJRHK44jo8hom5un9zV1XUWa4Ux5pzBwcHvuGwribiEajsIxSVS2/lkWKIvlqjtdjPsfZYjjsz7LEcMBeB9ljumErlunwptn/Lgxfz5818XBEEFAO4DgOODILggy7LLiWhwcHDwQYfm3AtDjaKoCABDAPAbADiWiNYh4quJqCtN0xtcxMRjloorDMNrAGAWX+Uhom8BwO+VUifNnTt3UX9/f+aqvSTi6unpebdS6tO2iO9RxpilSqnrlVJLK5XKY67aSiIuidrO80siLqnaLhWXRG23C1xxvliitrOtJOKSqO3eZ7m1KvTaPjl7TVnwIo7jo4go4fanRLQWAGYi4il8faRSqTw1ueFP76+6u7sPKRQKaxDxEGPMDYioAOAEIrrX5aswEnHZ+ggXAwCf3t9hM2OOAoDntNarp3cmTf7pQnHxvdpPIeLliHifMeYepdSriOh9nZ2dvatWrXp+8oxN6y9F4pKo7TxLJOKSqO1sK4m4hGr7zqsipVJJmi8Wqe22xoU4XyxR273Pmta13YQeLlQDp1TbpyR4sWTJkhnbt2+/GgButifeOsuypUEQdAPABq31DyZk+Rb5chRF/UEQ3KmU2txoNBJEvMsO7fVJklzbIsOc8DAk4grD8ENKqYOq1eoXSqXSRUR0WBAEnyeic5IkiSZMUov8QCIuW5H9xFqtdktXV9fHoP6IIQAAIABJREFUiOhspVSvMWalUuqiSqXyhxahf0LDkIhLqrZLxSVR222WoDhfLFHbbbaFOF8sUdvte8Wdr0T5YqnaLhWXRJ/ltX1CS+dxv7zPghdhGH6YAxVpmt4VRdHNiPgmIvo414Cwva4/oZS6fcuWLU+7UtjS3vk7QWu9Mo7j84hoCQB8SGv9x76+vlc0Go2rZs6cuaxer9cHBgZqe26eqfkLEnFFUcSZPct37Nhx84wZMw7K8/yriHhxkiRfs/eiV3MGRrFY/I9169Y9OTVM7/lThOLie+rL8zy/s6Ojo9ZoNO4FgC9prVfZBdRlRPSLIAj+T6VS+Z1DtXFE4pKo7XZT5X3WnkvUlPwF77O8z5qSibbrh4jUdrs2EueLvc/y+6zp1Auh63YuLTBt+6x9Erzo7e19TZ7nGwDgfO4MYKuO9hPRjlqtdu2sWbOOV0q9U2vN9x2d+NgK5ncS0Wp7JYSdV0REb+PCnEEQvMIYcwERLdZaN5wA9ac2ZdJwcctdLux4YJqmi3izyycjRLSyUCgs3Lx5829LpdJteZ7fun79+kddsRUvLCTiiuP4DCL6BACczcFNTgEPgiBVSt2UJMl3oii6yhhzv2tFOiXikqjt/P5LxOV9llO+WKS2e5/lVmFp77PcWQ16n+XMPstr+z7YZ+2L4AVv6m8jIj7hnouIVwDAgyMjI0s7OjpOB4BLEPFzjUbjMy61p4yiaAkiPmuM+R0i8vWXpxFxiTHmSEQcAIBvcOHRoaGhJ9yRv51FOcXhCsPwzRxQMsZco5RaAQBHIOL1WZZ9LwiCv0HEOiJywUcu1unMRyKuKIrmAsAqW4jzEq4ZAwDJ888//7kZM2akAPB6RLwySZIvO5Rxwe+VRFwitd2eNnqf5YgSep/liKEAuJK+OF8sVNu9zxoaes6dN2tnVyXvsxwwmEQNtJmq06rtez14wfeuhoeH1xlj/hER59ZqtZWzZ8/+sFKqm4j4qsVJiHhGsVg8x6XWlFEU8Sb4IUQ8ulqtLiuVSkcDAHcSCY0xr1JKXRMEQTwwMPArB96nF4YoERenCCLiXxBRJyKuA4DNAMAdYO4pFAr/1Gg0uD3qna6155WIy94VXgAA/6GU+pYx5mcAcAURPYuIt3Omk1LqsWq1esOmTZtyV94tibikartUXBK13V4jE+eLJWp78yqWNF8sUdvte8X1LUT5YqnaLhWXRJ/ltT394r44eNzrwQvrsDgF/FI+UeWaF/bfruTOAVycMwzDE7gzh9b6m65sRsIw5OshHOn8u2b70zAMueDoM2ma3s0ODRGPTZKEO1k485GIa+HChfvX63U+tS9ywExr/Uwcx4ezY06SZHF3d/fLCoVCT3t7+/o1a9Y864qxJOLi1oZEdCMA/Dkinqm1fnz+/PldQRBc297eftmTTz45UiqVzuXMJv4/V2wlFVcYhuK03fss77OmW1ckajtzKhGXVG2Xisv7LL/Pmk59l6iBraDtez14wYEJIqohIqd7XxIEwWm2xsBNRDSYpunD0zmRJvPsKIpeSURvN8Y8GQSBRsSI7+KHYXiZUurHSZL8w2T+7nT/RiIue8/7lOHh4W/OnDnzcwDw3Vqtds2cOXPYfh/RWi+bbt4n83yhuLi93LxCofALY8xlxhiFiL32utmFM2fOvNjRtqgicUnUdhu48D5rMqI0Db/xPmsaSJ/kI73PmiRx0/Mz77Omh/dJPVWiL/baPqmpMC0/agVt36vBizAM36GUWkREBxERByv+oJRaCwAHcSAjSZKvTAvTe/BQa6TViLgfADySZdlQEAQ3AcCxALBaa337vkiJ2YMh79ZPJeKyhWFv5vkHABm31SQiLqrKGTI/rNfr5Y0bN27dLYJa6EtScYVheDoinoyIr+BDOmPMsYh4OQBw3Rgu3ulMpsXo6SIRl0Rtt4EL77NaSOtebCjeZzliKADwPssdW1kdFOeLvc9yZw56bXfHVq2i7XsteNHX13dwlmXX1ev1iwqFwluUUkNEtMy1ugJjphAXxblRKfXVIAgeqdfrHHx5hItBclcEd6bb/zNSkbjCMOzjazyNRuPu9vZ2rmsxu1gsnulSbZXx5pREXLbVYXetVrukq6vrLNYKY8w5rnUUGWsvibiEajsIxSVS221RVXG+WKK2282wOF8sUdvZVhJxCdV277Mc2nR5bd+3xtorwYsFCxbMybLsCCLi1qf3AcDxQRBcwN03+KrI4ODgg/sWxt7/61wXob29/eV5nl8NAL/hTAsi4qKPryairmbdi73/5H37F4Xiwt7e3iPyPOdN8P6IOIeIuJPI75VSJ82dO3dRf39/tm+Z3Sd/XSQubvHVaDRea7O0foiIR9luI9crpbgLzGP7hM19/Ecl4pKo7TwNJOISqu0gFJdIbecgk0RfLFHbWQcl4pKo7d5n7ePF29798yI1sNW0fY+DFzbd51YusMcFErMs49TvU3hjUqlUntq7c2Jq/lozLcYY82VEfBgR30NEHyCie9M0/frUjGLvP0UqLk7TV0q9anh4+K9nzpx5PBHxlZ7ntNar9z6LU/cXJeKyqZynPv74458+9NBDjw6C4M+I6H2dnZ29jta32DkhJOKSqO1sK4m4pGq7VFwStd3qoDhfLFHbvc+aunXc3niS91l7g8Wp+Rte26eG5z0KXtgXaj0R/Q9EnGfvqHPa6gAAbODOIlMDY+89ZdR9no9w94MkSX7Mfz2O408CwOuTJOEgjXMfqbjCMPwYIq4CgDVa61u5/kgURdy5Yn6SJJFzhrIDlogrjuO3EtEXiOi+rVu3Xrxp06Y6V2LesWOH5voklUrlDy7aSyIuido+KnDhfZYDL5r3WQ4YadQQvc9yx17eZ7ljK4m+2Gu7O/PPBjpbbp816eDFvHnzgv333/89hUKBaz80AOBWIlqgtX6oXC4fumXLlqd5c+KWiYArLh+jlHoFIj5EROuNMSs42yKKollBEKiBgYGaY5h4uCJx9fb2lvI8PxUA7uIrS0qpbdVqtb9UKhUKhcL+69ate9JBW3Eqpzhc7KxmzZp1bp7n9xSLxbMB4M1ZlvUNDQ09Vy6XX12pVH7nYuFbibiEajsXEfQ+yx1B9D7LHVt5n+WQrbzPcsdY3me5YyuJ63Zmv1VxTTp4EcfxfGPM+/M8j3kD0tvbe2Se54kx5qLBwcGfuDPl/jRSxmCMSZtBGL4712g0uPDjhjRN73YRk5184nCxber1+p0AsIqDSyzyXV1dSzkLiDtXaK05oObcRyquKIpuRsSMg0ubNm1qhGF4JiKe2t7eftaaNWuedc5QdsAScUnUdjaXRFzeZ7mjHFK1XSouidrOb4tEXBK13fssr+3TzUAra/ukgxd8mh/H8fnGmJPb2trO4I4OnJ3AWRgud+Iol8vHGmOGjDEXcOeDKIpmci0PrfUz0z2R9uT5EnH19PTwdaW7AGDAdrWBcrn8cldrrTTtKxEXn/aUSqUbEbFkg4PD5XL5wEql8rSLGRdNWwnFJVLbvc/aEw8y9b/1PmvqOZ/sE73PmixzU/8777OmnvM9eKJIX+y1fQ9mxBT/tFW1fcLBizAMz0XEQ4rFYtJoNG4BgJ8i4seI6Dxb82KKqd3zx9mskeWNRuPCtra2biLizhQfJKJKmqb37PkTpucvSMRlK0nfrpS6xhaHPRoADuN52Kx5MT1s79lTpeKKougz3F4YAH6AiMuNMb8GgLc0Go1w48aNW/eMten7tURcErWdZ4hEXBK1nW0lEZdUbZeKS6K224wLcb5YorZ7nzV967qJPlmqBrqAa8LBC47azp49ewUinqCUCiuVygNhGHKbym1DQ0NPTNT4rfJ9W2xqJRGlaZreeO65587q6Og4rFKp/KxVxjiZcUjEZYtNbSCiH2zdupX7yUNXV9dxSZJwS16aDE+t8BuJuLjYVLFYTLnFMACcrrX+DUfdR0ZGfuty8EIiLqnaLhWXRG23C3cuDibKF0vUdraVRFwStZ1tJRGXVG2Xikuiz5KogS5o+24HL+I4PoqIuKsDENGnEfFkInpDs+ZFK2z+JjqG7u7uQwqFAqeyHw4Ay7MsayilbkHEHi48OtG/1yrfl4jLpjouZB9MRJ9VSv0DEf01EV3vevvaUqkkDRenOp5ORJci4j8HQXBjlmXXI+KTtuaFa4V8m6+2SFwStd06X++zWsUpvcQ4vM9yxFAAXPiWrwB6n+WGybzPcsNOO0cp0Rd7bXdnArqk7bsVvLCteq4vFotXZFn2USI6mAslIuIpiPiIi9kJURQViYgDF6kx5hClFLdCXQoAr0TEY5MkucOdKfenkQrGxQUeC/V6/ettbW0ctLiq0WhsLxaLpwBA4mqBziiKxOHq6el5NyK+a2RkZHVHRwdf8bmDiLjl8KcA4BuuXi+TiEuitjdPGdva2rzPcsCJeZ/lgJFGDdH7LHfs5X2WO7aS6Iu9trsz/3ikLmn7bgUvoih6IwAsQMRvEtH7jDEblFJc4+J8t0zzp9FyscA8z7lmx+cAoLtQKFyd5/mn29vbF7vc/UAqriiKVgDAP/HBDxFpRPwoANyttf6Bq3PQioU4XFEUXYCIW40xxwDAjxDxQCL6g8sde6ytxOGSqO3WVt5nOSKM3mc5Yig7TIm+2Pssd+ag91nu2Mpruzu2cm0/8qLBizAM/0wpdWq9Xv9SsVhcCQDP1ev1swuFwjuUUu/UWl/jlml2RpZmISK3ef21UurDxpi3trW1fcQYcwB3GCGixS6e4kvExZ1eEPE0YwwXUH0GEbkV718988wz3y2VSrfleX7r+vXrH3VwDkrEheVy+R1E9F4A+DYRfR4Rr06SZCiKoquMMfdz9x7XbMUdKiTikqjtPLck4pKo7XahJM4Xe5/llMKL1Hbvs5yag95nOWIur+2tZahdBi/CMHwbF+Q0xtyOiL9XSrXneb4WEd/Om5N6vb7AtYJ7Cxcu3H/Hjh2rEXGIiB57/vnnt8yYMeN6APg4Iv7a1Y4pEnE1082UUg8opR4eGBj4t56eno9zTRIAeB4RlyZJ8pXWep1eejRScYVh+Am+boWIX+R3yxhznFJqLQBwq+HVWus1LhZTlYhLorbbwIX3WS8tQS3xDe+zWsIMuzUI77N2i6aW+ZL3WS1jipcciERf7LX9Jc3eMl9wWdtfLHjB9R9+zane8+bNC/ikm4jWp2n685ZhfoID6enp4Q1VqLUu80/jOOZT/YPTNL19gn+qpb4uEVcURXMBYEV7e3svX+OJoujPiejUNE0vdnET3JwwUnHFcbyWiO7gazxN58U1ZLTWf2ypl2WCg5GIKwxDcdpugxficEnUdraVRFxStV0qLonabte14nyx91kTXLhM49e9tk8j+RN8tMvavsvgBW8WEXH5jh07zuIMCxYPRHxQa811B5z88KaqXq9/wRhzQ5qm34vj+C+I6ENa634nAdlBS8RlI4IDSqn7kyS5M4qiVxIRz8ELXLzWMyp4wYVixeEKw/B0ADiBW9du2rSpEUXRGkS8PUmSf3P53ZKIS6K28xyTiEuitrOtJOLyPsstpZeo7TaIK84XS9R277Pc0Quv7a1nqxereYFhGHInhOWI+CgR/a5Wq124adMmV9occouok/I8/+Hg4OB/Nqnv7e09Ms/zzwMA/1sxCILegYGBf28900xsRBJxLViwYE6j0bgLAAwAtBtjLhscHHxwYsy03rcl4rLZWZdzQVUA+D23SE2S5GaXs2R45gjF5bq27+qldh0X9vb2HrF58+ZHN23alHuf1XraPXpE5XL5PVyIeHSAVqK2M2aJuIRqu/dZrS0bY0fnus8al22/H2nNSdjb2/uaPM+f1FoPN0foqrajbc9TAYBjiOjsNE1/NJr2JUuWzBgZGekYGBiotaY5xh9VHMdnENF1RLQgTdOvj/4WO6399tuva9u2bdXRi0QH8GEURYsAoJeI/m7r1q1LRweTXMUVhuEJiHgVF4S1AYpfjrIFLliwoOupp556zqHA2c7hx3F8ChFxjY4H8zy/Yv369b9zHVcURQcAwOm1Wk2PZw8+UWWMrnXs4cweRNxARK8jokvSNP3yaD1wEVd3d/fLCoXCTQDwdiJakqbpP0vQdntilRDRt9M0/eLYAJnLPgsA3lutVs8f+265qu1cPND6rAsAoKK15oDmCx9XcYVh+A5E5E5lK7TWA2PWDq77rBsA4Jf1er08pq6Zk7i6u7sPKRQKXHD+dZwNWK1W7xy97nNR260GvhIA7kDEdgBYniTJP47WQhdxsXZv27YtajQanx2vpp6r2m73WVwD7C8BYK3Wmv0yNXXDUVwcePkUIl6OiBuJ6NbRWdGuajtfewmCYFmhUAjXrl27RYq2s88CgEsbjca547xbzmk7T76LEfGXtVrt/lKp9FZE3K9arX7HtY3i6AnG6YC2leZXiegNaZpe4UBg4iWHGMfxB7g7yqGHHnrLE088cYtS6n9v2bLlR47bijvaLOIFe1dX1xuI6AtEdEWapve8JCEt/IX58+e/LgiCC2u12uJSqXQ0Iq41xnxmbCCthSGMOzQbvPgm18PJsiwcGhp6zjUMY8fLC4fh4eEV7Hy5qw0RrQ6CYHGlUnnKZWxRFF2nlPp7RNzMQUEiurxWqz3lWMB2V/PwIr4pAgBaa812e2Eh6KLNmj4rz/M+RDxMKXVkEAQ/GRgY+JWLeJpj5nRvADhRa31VuVx+FRHxIckDWuvNruLq6el5u1Lqai5EjIgcoF7g8lXGph24Uw8i9tTr9aXFYvF8AHi8o6PjK2vWrNnhqq3sZnhNoVC4ZceOHU8UCoWNAPBErVa7yOV1E6exI+JtSqnVfJJqr6I+Vq1W+13GNW/evLaurq67iWh2lmWnDQ0NPeHq3Bs97qYv5vV6qVTiYOdtWuuHXMbW3I80Go1VbW1tXJB9sLOz85erVq163mVcXAcCEf+GiPiWwVla68ddxsNjH+WzwiAIZuR5fpwx5leDg4M/dXXtxKci1wLA/UR0HABwkUT+vL6jo+MM105PeeA2BWZ5vV6/uq2tbQYRrWw0Gn2udUYZ72Xhk3xjzF/med5fKBRSANgPAA42xpzv6nWKMYU4+d46t9/llpufHpsF5JKAcC9yRFzYXNjy6U8QBGyz67jeiktYxjhhPu1ZRkTfR8RPFovFc8aJTjsFj0+oRkZGbsqy7MoNGzY8HUVRxRiTDg4O/sQpIGMGG0XR7US0ARFHAOBziPgsEWX1ev001/UwDMMPK6XmENH7AKAAAJvb29uXurrR4lMRpRQXI/4S12Hi90sp1W2MuchxveDWye8noq8wPiLia39nElGfi/q+cOHC9h07dlwTBEGFN40AkOR5frWLLbvHapsttLcoy7IFxWLxSiJ6EwB08RoqTVO+vuncx9ZWYR28nItHR1F0os1cfSBNU84wcfJjA+7rsiy7juee3fRz7bbhJEmuc3VDwm2hAYCzszhbenEQBLHrAVyeYGEYcqBzndb6kTiOlwPAQy52yxv9stjM4tfUarW1s2fP/oJS6mVEdJgx5hxX9yOMj9+t7du3L0PEHxhjuGzCz4noi2MzV10SDr4ukmXZGqVUhYhOJ6L7EZGzZlKuKegSluZYuS7EMQDAKUyPt7W1XWw7O/Ap3S9cPyVmkHEccyvU3yRJst5FA40eMzuoUqkUIeJJALCJMYVh+GZEjLTWfS7i497JnPrI8483IAAwGwB4oTRPa83dA5z82AI/7LB+zkfDvJiwtjpPa81Xf5z5MBal1Du3bNmyM+gyZ86cQyqVymN2A8kbEsbkdHS6XC4fOzIy8lve1MdxrLmzUhAET+d5fmqtVrvFxWwFPkHIsmzbjBkz2thuHGSK45ivMX1XwMLpcAD4VKPRSAqFwjeI6F/41Hj0XU5nXjA70DAMuxGRT7w/yu9TFEXv5ZP9JEkWu4alOV6r7+uJiDhln7sR2WyMT2itL3UV1yh85wDAUVrry1zdMI6yAWfizkPE0zizTmt9eRRFByPi9W1tbYtcPMxibFEU8TvFQYt7EPH9SqmlWZZdEgTBVS5m13FAplAoNIaHh08kolOyLOvjDEj7rvEJ+HLXunzx2razs3Pmxo0bn4mi6DVa63+PomhnxioAXJgkyY9d1IomrmKxeGCe59s4kyQMwysB4OFGo3F/W1vb4kKhsGLdunXbXMHH10H233//WSMjI1lnZ2dnrVbb0lwTWp91RpIknBXp1Iev9mzfvn2YM5e4QQVnrfI1HyK6Sin1yUql8i2nANnBNnHNmjXrXUqp2xAxTpLk+3EcH85Z7p2dnbGL2TI7C3aGYfgxRLwVEc9JkuQ7URRdZYy5f3Bw8DsuGmv0mG2XioFCobBQQmFOxmYzMA5P03RlT0/Pe3ljqbXmjAUnP+x0EfE9PHgi+hYRHcELKBeDF2EYcmBiM9/F7+7u3i8IgkQp9RgRcYYTd0wJ0zTllHdnPvaUh6/x/NFmkrxQ7CeO47cSEW9CuAXxM86A+i/dO0kp9eZqtXrD6OBEFEWshfcyLkRc5tLCyba+uq5YLF4y3n3NKIo43f1e3kS6ZKuxuPr6+vbLsoxP6I5QSrG/epNNg+R73058LIaVQRDcyqeLNjj9P2u12vd5PkZR9EE+/U7TdIUTgOwgx+JiH8wbRwD4Wq1Wu2bWrFnHu+izRmt7M1BhT/Y3GmNWuJohMxaXzcD4VK1Wu/iAAw54nTHmAiJa7NLVmDHabnp6et6CiK8NguABY0yNs0kcDF7wYeOlNtuMN8PnB0FwNBF9whgTPvvss3/s6upaxWsNl4IXNqX9Ri6gj4hfH505YrXjdqXUEj4wcUkHd4UrjuMLjTGPIuJ53F7epSvStuDjACIWbBOH8uhrSi76LOt3+erpa4hoTqFQOCPLMg6ccWbCVgC4xRhzdrFYvMmxIBMfdr+ACxE54/Ege6A6HEXR6xGxnCTJEhcD7y90G4nj+CgWdAA4FACGtNa3uwhoPHGzjuxtSZJwUUjnPxxJKxaLKSK+HQAeGKewlpMYbYVizrrgDIz5Lp7mR1EU88mHvdN467x589Ts2bPPQkQ+PeX7m2XXcDVTb40xvwWANzYajdD1awc2aMuFYoeI6G+3bt16cdMJc5tXAPgIEZ3l2obE1iT5qhWA0+0JPqficmrgGwCAT7+d0/Zd4FpMRE+MLa7qivjZVO+7iOhIe3Cw83QxiqJlfAMSAL7toraPh8sWj/0Mt1O2xSAXuKYhY7W9uT7irK08z6OOjo7FLl5bGsdnFUulEm8mTwWARwHgbNd8li0C/t+0na/81Ot1zgI6DhEvTZLka65oBY/TBpVO1lpfHYbhMbz55SzOnp6eN3HtCwDgQ6DrXMqqs4HOGxuNxtXFYnE71/p2MXNk7Dx6MVxRFHHx4kvsHHQqZT8Mw5V81UBr/as4jm/O8/wuvl4bRRFnnnGG03dd81n2MPjANE3TOI5P5sNTzmwHgMvr9fplrvmp5lwcD5fWemUURdwRkNeAv3ZR25v4XqxVqku67sfqGWgJBnjjoZR6IM/zjyultrleQItJ5c3I7NmzP4iI9xHRSRytzbLsPNeLacVxfDYANIjoEAB486j023ch4hyXFoHNyW/vNvJd4c8TERch5WKCThcGY2wScXEQur29/bo8z5MgCFbZ0/v/1hmrJURtgoOQikuitjeDZdJ81q60fYJTuaW+boMX5/I1CqXUgcaYle3t7ZGr13mYXN7k53m+BhGv5syK5pVN1zIDxwte7AqXTdc/XmvNV9mdKjQdx/FazhZh+zSvv6RpendLvSgTHAxv8vlQLkmSa/lKIyLOd/Hay1jYUnH54MUEJ7j/umdgdxjgjT4A5Pzdrq6upcaYVyPiBS7fxR+Lu6en591BEPTnec6FmX6/O7y04nf6+/u50CP09/fnYRieiYhnCChAigsXLmzjE2CbyZQYY64QcAVQJC6+ksX3TW2h6c8S0Z3jtX9txffnxcYkEZdUbZeIS6q2l8vll3OdjnK5fCgHL/gWMWdpISLXdfuSazphA9OlzZs3b+fMx2bwgogCpdRfzZ07d1F/f3/mcbUGA7agaoPXs83gRaFQ+BkXLebMC9euDjcP5w444IDOgYGBWjN4wd0P+cqFMebzrhYfZV2XiMsHL1pDC/woZDPABdC4oNt/Sih+O9pUnIK7Zs0abiXl1MnBi023MAw/hIiv0FoPSpmW3OWmUCgsKBQKN7h0X/Ol+JeIi69WBEHAd9oTl4OCY20nFJdUbReJS5q2c/Aiz/PlSilu512UkOHJuhHH8W3GmJ9zwmee59yKXUSrVIm4wjC8mGtCENGpiHiRhAxPW0z6fyHiy4noJ81i+y+1Hmn1/5eIy18bafVZ58fnGfAMeAY8A54Bz4BnwDPgGeCCYPPndwVBcB8i/ku1Wo1HF010mSDuhsVXU4MgOFFKgX0blBGHy3bHup6IPu5abbBdvSP2Sg+3EdUutxwei08iLh+8cFnp/dg9A54Bz4BnwDPgGfAMeAb+v2KgXC6/c2Rk5GFXCwqOZyyubWSM6UiS5F8lGVMiLltE+7Wu1ycZM8848+z9W7du/baUgKDFJw6XD15IUkiPxTPgGfAMeAY8A54Bz4BnwDPgGfAMeAY8AwIZ8MELgUb1kDwDngHPgGfAM+AZ8Ax4BjwDngHPgGfAMyCJAR+8kGRNj8Uz4BnwDHgGPAOeAc+AZ8Az4BnwDHgGPAMCGfDBC4FG9ZA8A54Bz4BnwDPgGfAMeAY8A54Bz4BnwDMgiQEfvJBkTY/FM+AZ8Ax4BjwDngHPgGfAM+AZ8Ax4BjwDAhnwwQuBRvWQPAOeAc+AZ8Az4BnwDHgGPAOeAc+AZ8AzIIkBH7yQZE2PxTPgGfAMeAY8A54Bz4BnwDPgGfAMeAY8AwIZ8MELgUb1kDwDngHPgGfAM+AZ8Ax4BjwDngHPgGfAMyCJAR+8kGRNj8Uz4Bl8HvDPAAAAYElEQVTwDHgGPAOeAc+AZ8Az4BnwDHgGPAMCGfDBC4FG9ZA8A54Bz4BnwDPgGfAMeAY8A54Bz4BnwDMgiQEfvJBkTY/FM+AZ8Ax4BjwDngHPgGfAM+AZ8Ax4BjwDAhn4v+td5rO/qPlx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68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Кейс: «ИОТ по физической культуре»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429147"/>
              </p:ext>
            </p:extLst>
          </p:nvPr>
        </p:nvGraphicFramePr>
        <p:xfrm>
          <a:off x="0" y="1194023"/>
          <a:ext cx="5934756" cy="507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252781"/>
              </p:ext>
            </p:extLst>
          </p:nvPr>
        </p:nvGraphicFramePr>
        <p:xfrm>
          <a:off x="6106886" y="1175657"/>
          <a:ext cx="5921827" cy="512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0582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30ED63A-B3E5-47A9-BDA7-496EE6938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048" y="4196443"/>
            <a:ext cx="7345569" cy="2302328"/>
          </a:xfrm>
        </p:spPr>
        <p:txBody>
          <a:bodyPr/>
          <a:lstStyle/>
          <a:p>
            <a:pPr algn="l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Разработка системы автоматизированного тестирования и поддержки ЭОР</a:t>
            </a:r>
          </a:p>
          <a:p>
            <a:pPr algn="l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Разработка системы 1С:Базовая кафедра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Интеграция 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системой 1С:Базовая кафедра</a:t>
            </a:r>
          </a:p>
          <a:p>
            <a:pPr algn="l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19ABFB5-DA93-45F1-9BA9-F41D65C1DA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11643" y="6440375"/>
            <a:ext cx="680190" cy="4180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53F4DD6-0EC1-4D90-B142-BDDDD58E4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8072" y="2726868"/>
            <a:ext cx="10646228" cy="1534886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1" y="3702127"/>
            <a:ext cx="4481407" cy="2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2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12227E-FB75-43A9-B24B-D70BB4832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" y="2441447"/>
            <a:ext cx="5838400" cy="42667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6DE67E-B3AF-49B1-93C3-3AEE3A81E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9"/>
          <a:stretch/>
        </p:blipFill>
        <p:spPr>
          <a:xfrm>
            <a:off x="2464573" y="3944860"/>
            <a:ext cx="996824" cy="1059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85C49-3B86-4C9A-B766-FA0C92D0FC34}"/>
              </a:ext>
            </a:extLst>
          </p:cNvPr>
          <p:cNvSpPr txBox="1"/>
          <p:nvPr/>
        </p:nvSpPr>
        <p:spPr>
          <a:xfrm>
            <a:off x="756783" y="1572443"/>
            <a:ext cx="10971392" cy="1006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sym typeface="Raleway"/>
              </a:rPr>
              <a:t>СПАСИБО ЗА ВНИМАНИЕ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C0EC8-6FBD-4EEE-AF0F-92D49149B75B}"/>
              </a:ext>
            </a:extLst>
          </p:cNvPr>
          <p:cNvSpPr txBox="1"/>
          <p:nvPr/>
        </p:nvSpPr>
        <p:spPr>
          <a:xfrm>
            <a:off x="6242480" y="3982325"/>
            <a:ext cx="5796554" cy="26007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2800" b="1" dirty="0">
                <a:solidFill>
                  <a:schemeClr val="bg1"/>
                </a:solidFill>
                <a:ea typeface="Lato"/>
                <a:cs typeface="Lato"/>
                <a:sym typeface="Lato"/>
              </a:rPr>
              <a:t>Виктория Игоревна Шевченко</a:t>
            </a:r>
          </a:p>
          <a:p>
            <a:pPr algn="r">
              <a:spcBef>
                <a:spcPts val="600"/>
              </a:spcBef>
            </a:pPr>
            <a:r>
              <a:rPr lang="ru-RU" sz="2400" dirty="0">
                <a:solidFill>
                  <a:schemeClr val="bg1"/>
                </a:solidFill>
                <a:ea typeface="Lato"/>
                <a:cs typeface="Lato"/>
                <a:sym typeface="Lato"/>
              </a:rPr>
              <a:t>Зав. кафедры «Корпоративные информационные системы», СевГУ</a:t>
            </a:r>
            <a:r>
              <a:rPr lang="ru-RU" sz="2400">
                <a:solidFill>
                  <a:schemeClr val="bg1"/>
                </a:solidFill>
                <a:ea typeface="Lato"/>
                <a:cs typeface="Lato"/>
                <a:sym typeface="Lato"/>
              </a:rPr>
              <a:t>, канд.тех.наук, </a:t>
            </a:r>
            <a:r>
              <a:rPr lang="ru-RU" sz="2400" dirty="0">
                <a:solidFill>
                  <a:schemeClr val="bg1"/>
                </a:solidFill>
                <a:ea typeface="Lato"/>
                <a:cs typeface="Lato"/>
                <a:sym typeface="Lato"/>
              </a:rPr>
              <a:t>доцент </a:t>
            </a:r>
          </a:p>
          <a:p>
            <a:pPr algn="r"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  <a:ea typeface="Lato"/>
                <a:cs typeface="Lato"/>
                <a:sym typeface="Lato"/>
              </a:rPr>
              <a:t>vishevchenko@sevsu.ru</a:t>
            </a:r>
            <a:endParaRPr lang="ru-RU" sz="2400" dirty="0">
              <a:solidFill>
                <a:schemeClr val="bg1"/>
              </a:solidFill>
              <a:ea typeface="Lato"/>
              <a:cs typeface="Lato"/>
              <a:sym typeface="Lato"/>
            </a:endParaRPr>
          </a:p>
          <a:p>
            <a:pPr algn="r"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  <a:ea typeface="Lato"/>
                <a:cs typeface="Lato"/>
                <a:sym typeface="Lato"/>
              </a:rPr>
              <a:t>https://www.sevsu.ru/univers/iituts/cis</a:t>
            </a:r>
            <a:endParaRPr lang="ru-RU" sz="2400" dirty="0">
              <a:solidFill>
                <a:schemeClr val="bg1"/>
              </a:solidFill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1016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799" y="39149"/>
            <a:ext cx="9953920" cy="885083"/>
          </a:xfrm>
        </p:spPr>
        <p:txBody>
          <a:bodyPr/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Классификация онлайн-курсов в ЭИОС СевГУ</a:t>
            </a:r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3217317"/>
              </p:ext>
            </p:extLst>
          </p:nvPr>
        </p:nvGraphicFramePr>
        <p:xfrm>
          <a:off x="464033" y="1191987"/>
          <a:ext cx="11327641" cy="533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C:\работа\графика социология Folder\исследования-png-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9393" r="30000" b="12179"/>
          <a:stretch/>
        </p:blipFill>
        <p:spPr bwMode="auto">
          <a:xfrm flipH="1">
            <a:off x="0" y="4726505"/>
            <a:ext cx="2815507" cy="21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7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36BABC-35C7-4231-A67E-3DABF04D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 цифровых данных</a:t>
            </a:r>
          </a:p>
        </p:txBody>
      </p:sp>
      <p:sp>
        <p:nvSpPr>
          <p:cNvPr id="5" name="Google Shape;228;p27">
            <a:extLst>
              <a:ext uri="{FF2B5EF4-FFF2-40B4-BE49-F238E27FC236}">
                <a16:creationId xmlns:a16="http://schemas.microsoft.com/office/drawing/2014/main" id="{0C372ECF-AF52-4EBA-9AF4-5A9411F01EC1}"/>
              </a:ext>
            </a:extLst>
          </p:cNvPr>
          <p:cNvSpPr txBox="1">
            <a:spLocks/>
          </p:cNvSpPr>
          <p:nvPr/>
        </p:nvSpPr>
        <p:spPr>
          <a:xfrm>
            <a:off x="1254126" y="1382603"/>
            <a:ext cx="301786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ru-RU" sz="9600" b="1" kern="0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endParaRPr lang="en" sz="96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229;p27">
            <a:extLst>
              <a:ext uri="{FF2B5EF4-FFF2-40B4-BE49-F238E27FC236}">
                <a16:creationId xmlns:a16="http://schemas.microsoft.com/office/drawing/2014/main" id="{38CD8ED5-3955-462C-ADC5-7B700EFB945C}"/>
              </a:ext>
            </a:extLst>
          </p:cNvPr>
          <p:cNvSpPr txBox="1">
            <a:spLocks/>
          </p:cNvSpPr>
          <p:nvPr/>
        </p:nvSpPr>
        <p:spPr>
          <a:xfrm>
            <a:off x="1254126" y="2028905"/>
            <a:ext cx="2387146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defTabSz="914400">
              <a:spcBef>
                <a:spcPts val="800"/>
              </a:spcBef>
              <a:buFont typeface="Lato"/>
              <a:buNone/>
            </a:pPr>
            <a:r>
              <a:rPr lang="ru-RU" sz="2667" kern="0" dirty="0"/>
              <a:t>Институтов</a:t>
            </a:r>
            <a:endParaRPr lang="en-US" sz="2667" kern="0" dirty="0"/>
          </a:p>
        </p:txBody>
      </p:sp>
      <p:sp>
        <p:nvSpPr>
          <p:cNvPr id="7" name="Google Shape;230;p27">
            <a:extLst>
              <a:ext uri="{FF2B5EF4-FFF2-40B4-BE49-F238E27FC236}">
                <a16:creationId xmlns:a16="http://schemas.microsoft.com/office/drawing/2014/main" id="{5241ECA9-9528-4931-B528-3DA4ACC15DD5}"/>
              </a:ext>
            </a:extLst>
          </p:cNvPr>
          <p:cNvSpPr txBox="1">
            <a:spLocks/>
          </p:cNvSpPr>
          <p:nvPr/>
        </p:nvSpPr>
        <p:spPr>
          <a:xfrm>
            <a:off x="1309924" y="5145060"/>
            <a:ext cx="10023600" cy="1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en-US" sz="9600" b="1" kern="0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&gt;</a:t>
            </a:r>
            <a:r>
              <a:rPr lang="ru-RU" sz="9600" b="1" kern="0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US" sz="9600" b="1" kern="0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ru-RU" sz="9600" b="1" kern="0" dirty="0" smtClean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000</a:t>
            </a:r>
            <a:endParaRPr lang="en" sz="9600" b="1" kern="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231;p27">
            <a:extLst>
              <a:ext uri="{FF2B5EF4-FFF2-40B4-BE49-F238E27FC236}">
                <a16:creationId xmlns:a16="http://schemas.microsoft.com/office/drawing/2014/main" id="{AC19CF4A-1785-4E53-9767-0C068E5D69B7}"/>
              </a:ext>
            </a:extLst>
          </p:cNvPr>
          <p:cNvSpPr txBox="1">
            <a:spLocks/>
          </p:cNvSpPr>
          <p:nvPr/>
        </p:nvSpPr>
        <p:spPr>
          <a:xfrm>
            <a:off x="1254000" y="5871363"/>
            <a:ext cx="10023600" cy="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defTabSz="914400">
              <a:spcBef>
                <a:spcPts val="800"/>
              </a:spcBef>
              <a:buFont typeface="Lato"/>
              <a:buNone/>
            </a:pPr>
            <a:r>
              <a:rPr lang="ru-RU" sz="2667" kern="0" dirty="0" smtClean="0"/>
              <a:t>Пользователей</a:t>
            </a:r>
            <a:endParaRPr lang="en-US" sz="2667" kern="0" dirty="0"/>
          </a:p>
        </p:txBody>
      </p:sp>
      <p:sp>
        <p:nvSpPr>
          <p:cNvPr id="9" name="Google Shape;232;p27">
            <a:extLst>
              <a:ext uri="{FF2B5EF4-FFF2-40B4-BE49-F238E27FC236}">
                <a16:creationId xmlns:a16="http://schemas.microsoft.com/office/drawing/2014/main" id="{E7263D61-974F-4E11-ADAA-34BA4AB84B6D}"/>
              </a:ext>
            </a:extLst>
          </p:cNvPr>
          <p:cNvSpPr txBox="1">
            <a:spLocks/>
          </p:cNvSpPr>
          <p:nvPr/>
        </p:nvSpPr>
        <p:spPr>
          <a:xfrm>
            <a:off x="1254000" y="3253415"/>
            <a:ext cx="3865758" cy="1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ru-RU" sz="9600" b="1" kern="0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5054</a:t>
            </a:r>
            <a:endParaRPr lang="en-US" sz="64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233;p27">
            <a:extLst>
              <a:ext uri="{FF2B5EF4-FFF2-40B4-BE49-F238E27FC236}">
                <a16:creationId xmlns:a16="http://schemas.microsoft.com/office/drawing/2014/main" id="{6DF19FCF-2719-4377-B8C5-49CEC8409480}"/>
              </a:ext>
            </a:extLst>
          </p:cNvPr>
          <p:cNvSpPr txBox="1">
            <a:spLocks/>
          </p:cNvSpPr>
          <p:nvPr/>
        </p:nvSpPr>
        <p:spPr>
          <a:xfrm>
            <a:off x="1309924" y="3999163"/>
            <a:ext cx="3164106" cy="56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defTabSz="914400">
              <a:spcBef>
                <a:spcPts val="800"/>
              </a:spcBef>
              <a:buFont typeface="Lato"/>
              <a:buNone/>
            </a:pPr>
            <a:r>
              <a:rPr lang="ru-RU" sz="2667" kern="0" dirty="0"/>
              <a:t>ЭОР/ЭУК</a:t>
            </a:r>
            <a:endParaRPr lang="en-US" sz="2667" kern="0" dirty="0"/>
          </a:p>
        </p:txBody>
      </p:sp>
      <p:sp>
        <p:nvSpPr>
          <p:cNvPr id="11" name="Google Shape;234;p27">
            <a:extLst>
              <a:ext uri="{FF2B5EF4-FFF2-40B4-BE49-F238E27FC236}">
                <a16:creationId xmlns:a16="http://schemas.microsoft.com/office/drawing/2014/main" id="{9F50423E-B6DB-4137-8731-696608355230}"/>
              </a:ext>
            </a:extLst>
          </p:cNvPr>
          <p:cNvSpPr/>
          <p:nvPr/>
        </p:nvSpPr>
        <p:spPr>
          <a:xfrm>
            <a:off x="0" y="1233815"/>
            <a:ext cx="12540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235;p27">
            <a:extLst>
              <a:ext uri="{FF2B5EF4-FFF2-40B4-BE49-F238E27FC236}">
                <a16:creationId xmlns:a16="http://schemas.microsoft.com/office/drawing/2014/main" id="{36DFCD43-F48D-4C8E-999C-3046B9E6C0F2}"/>
              </a:ext>
            </a:extLst>
          </p:cNvPr>
          <p:cNvSpPr/>
          <p:nvPr/>
        </p:nvSpPr>
        <p:spPr>
          <a:xfrm>
            <a:off x="0" y="3138815"/>
            <a:ext cx="12540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36;p27">
            <a:extLst>
              <a:ext uri="{FF2B5EF4-FFF2-40B4-BE49-F238E27FC236}">
                <a16:creationId xmlns:a16="http://schemas.microsoft.com/office/drawing/2014/main" id="{48C58912-3DF8-47B9-A6BF-FD0AB42EB800}"/>
              </a:ext>
            </a:extLst>
          </p:cNvPr>
          <p:cNvSpPr/>
          <p:nvPr/>
        </p:nvSpPr>
        <p:spPr>
          <a:xfrm>
            <a:off x="0" y="5043815"/>
            <a:ext cx="12540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233;p27">
            <a:extLst>
              <a:ext uri="{FF2B5EF4-FFF2-40B4-BE49-F238E27FC236}">
                <a16:creationId xmlns:a16="http://schemas.microsoft.com/office/drawing/2014/main" id="{36D7AA56-9C87-466B-9959-DB76BFCC29F5}"/>
              </a:ext>
            </a:extLst>
          </p:cNvPr>
          <p:cNvSpPr txBox="1">
            <a:spLocks/>
          </p:cNvSpPr>
          <p:nvPr/>
        </p:nvSpPr>
        <p:spPr>
          <a:xfrm>
            <a:off x="8675838" y="2754202"/>
            <a:ext cx="2866199" cy="94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 defTabSz="914400">
              <a:spcBef>
                <a:spcPts val="800"/>
              </a:spcBef>
              <a:buFont typeface="Lato"/>
              <a:buNone/>
            </a:pPr>
            <a:r>
              <a:rPr lang="ru-RU" kern="0" dirty="0"/>
              <a:t>Конференций </a:t>
            </a:r>
            <a:r>
              <a:rPr lang="en-US" kern="0" dirty="0"/>
              <a:t>BBB (</a:t>
            </a:r>
            <a:r>
              <a:rPr lang="ru-RU" kern="0" dirty="0"/>
              <a:t>вебинаров)</a:t>
            </a:r>
          </a:p>
        </p:txBody>
      </p:sp>
      <p:sp>
        <p:nvSpPr>
          <p:cNvPr id="46" name="Google Shape;233;p27">
            <a:extLst>
              <a:ext uri="{FF2B5EF4-FFF2-40B4-BE49-F238E27FC236}">
                <a16:creationId xmlns:a16="http://schemas.microsoft.com/office/drawing/2014/main" id="{C605031A-E379-4E24-9C66-B100450CB42B}"/>
              </a:ext>
            </a:extLst>
          </p:cNvPr>
          <p:cNvSpPr txBox="1">
            <a:spLocks/>
          </p:cNvSpPr>
          <p:nvPr/>
        </p:nvSpPr>
        <p:spPr>
          <a:xfrm>
            <a:off x="5171485" y="2730836"/>
            <a:ext cx="2866199" cy="94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 defTabSz="914400">
              <a:spcBef>
                <a:spcPts val="800"/>
              </a:spcBef>
              <a:buFont typeface="Lato"/>
              <a:buNone/>
            </a:pPr>
            <a:r>
              <a:rPr lang="ru-RU" kern="0" dirty="0"/>
              <a:t>Единиц учебных заданий</a:t>
            </a:r>
            <a:endParaRPr lang="en-US" kern="0" dirty="0"/>
          </a:p>
        </p:txBody>
      </p:sp>
      <p:grpSp>
        <p:nvGrpSpPr>
          <p:cNvPr id="70" name="Google Shape;958;p48">
            <a:extLst>
              <a:ext uri="{FF2B5EF4-FFF2-40B4-BE49-F238E27FC236}">
                <a16:creationId xmlns:a16="http://schemas.microsoft.com/office/drawing/2014/main" id="{3A030E03-9BA9-422C-9F4D-B8FC0CF8CDEF}"/>
              </a:ext>
            </a:extLst>
          </p:cNvPr>
          <p:cNvGrpSpPr/>
          <p:nvPr/>
        </p:nvGrpSpPr>
        <p:grpSpPr>
          <a:xfrm>
            <a:off x="5642362" y="1160952"/>
            <a:ext cx="1784181" cy="1781859"/>
            <a:chOff x="1649412" y="927100"/>
            <a:chExt cx="5011737" cy="5016500"/>
          </a:xfrm>
        </p:grpSpPr>
        <p:sp>
          <p:nvSpPr>
            <p:cNvPr id="71" name="Google Shape;959;p48">
              <a:extLst>
                <a:ext uri="{FF2B5EF4-FFF2-40B4-BE49-F238E27FC236}">
                  <a16:creationId xmlns:a16="http://schemas.microsoft.com/office/drawing/2014/main" id="{8BBCC291-3F8D-4372-9A5B-4ABD25C39F80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960;p48">
              <a:extLst>
                <a:ext uri="{FF2B5EF4-FFF2-40B4-BE49-F238E27FC236}">
                  <a16:creationId xmlns:a16="http://schemas.microsoft.com/office/drawing/2014/main" id="{B34C1BDB-160C-48BA-A7A4-E7CD34DC4501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961;p48">
              <a:extLst>
                <a:ext uri="{FF2B5EF4-FFF2-40B4-BE49-F238E27FC236}">
                  <a16:creationId xmlns:a16="http://schemas.microsoft.com/office/drawing/2014/main" id="{1D0C53A5-E2FA-4DF0-9A97-DE278A38B8F6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08BB7A3-0C12-4AD6-A78E-3D5314FBEC99}"/>
              </a:ext>
            </a:extLst>
          </p:cNvPr>
          <p:cNvSpPr txBox="1"/>
          <p:nvPr/>
        </p:nvSpPr>
        <p:spPr>
          <a:xfrm>
            <a:off x="5781836" y="1737027"/>
            <a:ext cx="14378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44408</a:t>
            </a:r>
          </a:p>
        </p:txBody>
      </p:sp>
      <p:grpSp>
        <p:nvGrpSpPr>
          <p:cNvPr id="74" name="Google Shape;958;p48">
            <a:extLst>
              <a:ext uri="{FF2B5EF4-FFF2-40B4-BE49-F238E27FC236}">
                <a16:creationId xmlns:a16="http://schemas.microsoft.com/office/drawing/2014/main" id="{44E9C3F0-BA53-4DA3-92D5-6F306BBECAE0}"/>
              </a:ext>
            </a:extLst>
          </p:cNvPr>
          <p:cNvGrpSpPr/>
          <p:nvPr/>
        </p:nvGrpSpPr>
        <p:grpSpPr>
          <a:xfrm>
            <a:off x="9268336" y="1123444"/>
            <a:ext cx="1784181" cy="1781859"/>
            <a:chOff x="1649412" y="927100"/>
            <a:chExt cx="5011737" cy="5016500"/>
          </a:xfrm>
        </p:grpSpPr>
        <p:sp>
          <p:nvSpPr>
            <p:cNvPr id="75" name="Google Shape;959;p48">
              <a:extLst>
                <a:ext uri="{FF2B5EF4-FFF2-40B4-BE49-F238E27FC236}">
                  <a16:creationId xmlns:a16="http://schemas.microsoft.com/office/drawing/2014/main" id="{C3167F6B-7C79-4BD9-8DE0-C76FF0F5C01F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960;p48">
              <a:extLst>
                <a:ext uri="{FF2B5EF4-FFF2-40B4-BE49-F238E27FC236}">
                  <a16:creationId xmlns:a16="http://schemas.microsoft.com/office/drawing/2014/main" id="{55B44220-2FF7-42EA-8A91-B3A2BD396CBC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961;p48">
              <a:extLst>
                <a:ext uri="{FF2B5EF4-FFF2-40B4-BE49-F238E27FC236}">
                  <a16:creationId xmlns:a16="http://schemas.microsoft.com/office/drawing/2014/main" id="{A693DEBA-0192-4AB1-8E04-BF5044678E3E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50BCA2C-F540-4429-942A-C67E0012B5D3}"/>
              </a:ext>
            </a:extLst>
          </p:cNvPr>
          <p:cNvSpPr txBox="1"/>
          <p:nvPr/>
        </p:nvSpPr>
        <p:spPr>
          <a:xfrm>
            <a:off x="9426436" y="1676870"/>
            <a:ext cx="14378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20518</a:t>
            </a:r>
          </a:p>
        </p:txBody>
      </p:sp>
      <p:sp>
        <p:nvSpPr>
          <p:cNvPr id="90" name="Google Shape;233;p27">
            <a:extLst>
              <a:ext uri="{FF2B5EF4-FFF2-40B4-BE49-F238E27FC236}">
                <a16:creationId xmlns:a16="http://schemas.microsoft.com/office/drawing/2014/main" id="{4565E964-AF83-43E8-B162-B3EE7469139A}"/>
              </a:ext>
            </a:extLst>
          </p:cNvPr>
          <p:cNvSpPr txBox="1">
            <a:spLocks/>
          </p:cNvSpPr>
          <p:nvPr/>
        </p:nvSpPr>
        <p:spPr>
          <a:xfrm>
            <a:off x="8672881" y="5554647"/>
            <a:ext cx="2866199" cy="94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 defTabSz="914400">
              <a:spcBef>
                <a:spcPts val="800"/>
              </a:spcBef>
              <a:buFont typeface="Lato"/>
              <a:buNone/>
            </a:pPr>
            <a:r>
              <a:rPr lang="ru-RU" kern="0" dirty="0"/>
              <a:t>Электронных теста</a:t>
            </a:r>
          </a:p>
        </p:txBody>
      </p:sp>
      <p:sp>
        <p:nvSpPr>
          <p:cNvPr id="91" name="Google Shape;233;p27">
            <a:extLst>
              <a:ext uri="{FF2B5EF4-FFF2-40B4-BE49-F238E27FC236}">
                <a16:creationId xmlns:a16="http://schemas.microsoft.com/office/drawing/2014/main" id="{1D055634-EE3E-48E5-82A8-74644027B5A1}"/>
              </a:ext>
            </a:extLst>
          </p:cNvPr>
          <p:cNvSpPr txBox="1">
            <a:spLocks/>
          </p:cNvSpPr>
          <p:nvPr/>
        </p:nvSpPr>
        <p:spPr>
          <a:xfrm>
            <a:off x="5119758" y="5542865"/>
            <a:ext cx="2866199" cy="94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 defTabSz="914400">
              <a:spcBef>
                <a:spcPts val="800"/>
              </a:spcBef>
              <a:buFont typeface="Lato"/>
              <a:buNone/>
            </a:pPr>
            <a:r>
              <a:rPr lang="ru-RU" kern="0" dirty="0"/>
              <a:t>Электронных лекции</a:t>
            </a:r>
            <a:endParaRPr lang="en-US" kern="0" dirty="0"/>
          </a:p>
        </p:txBody>
      </p:sp>
      <p:grpSp>
        <p:nvGrpSpPr>
          <p:cNvPr id="92" name="Google Shape;958;p48">
            <a:extLst>
              <a:ext uri="{FF2B5EF4-FFF2-40B4-BE49-F238E27FC236}">
                <a16:creationId xmlns:a16="http://schemas.microsoft.com/office/drawing/2014/main" id="{B458E060-6C05-4D9F-9532-2AFBF2391552}"/>
              </a:ext>
            </a:extLst>
          </p:cNvPr>
          <p:cNvGrpSpPr/>
          <p:nvPr/>
        </p:nvGrpSpPr>
        <p:grpSpPr>
          <a:xfrm>
            <a:off x="5639405" y="3961397"/>
            <a:ext cx="1784181" cy="1781859"/>
            <a:chOff x="1649412" y="927100"/>
            <a:chExt cx="5011737" cy="5016500"/>
          </a:xfrm>
        </p:grpSpPr>
        <p:sp>
          <p:nvSpPr>
            <p:cNvPr id="93" name="Google Shape;959;p48">
              <a:extLst>
                <a:ext uri="{FF2B5EF4-FFF2-40B4-BE49-F238E27FC236}">
                  <a16:creationId xmlns:a16="http://schemas.microsoft.com/office/drawing/2014/main" id="{7047EEB2-E640-4F22-996B-4BF2DA8AC171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60;p48">
              <a:extLst>
                <a:ext uri="{FF2B5EF4-FFF2-40B4-BE49-F238E27FC236}">
                  <a16:creationId xmlns:a16="http://schemas.microsoft.com/office/drawing/2014/main" id="{6F6962FD-6C56-4006-8EEB-BF278C3D26E5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61;p48">
              <a:extLst>
                <a:ext uri="{FF2B5EF4-FFF2-40B4-BE49-F238E27FC236}">
                  <a16:creationId xmlns:a16="http://schemas.microsoft.com/office/drawing/2014/main" id="{2CEC60F3-D19C-40C0-B696-5E4554568B5A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4750E57-7C14-46CE-BC6E-FC3012A64ACE}"/>
              </a:ext>
            </a:extLst>
          </p:cNvPr>
          <p:cNvSpPr txBox="1"/>
          <p:nvPr/>
        </p:nvSpPr>
        <p:spPr>
          <a:xfrm>
            <a:off x="5778879" y="4537472"/>
            <a:ext cx="14378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15274</a:t>
            </a:r>
          </a:p>
        </p:txBody>
      </p:sp>
      <p:grpSp>
        <p:nvGrpSpPr>
          <p:cNvPr id="97" name="Google Shape;958;p48">
            <a:extLst>
              <a:ext uri="{FF2B5EF4-FFF2-40B4-BE49-F238E27FC236}">
                <a16:creationId xmlns:a16="http://schemas.microsoft.com/office/drawing/2014/main" id="{39155553-877A-417B-A9C3-DA66120FCCA0}"/>
              </a:ext>
            </a:extLst>
          </p:cNvPr>
          <p:cNvGrpSpPr/>
          <p:nvPr/>
        </p:nvGrpSpPr>
        <p:grpSpPr>
          <a:xfrm>
            <a:off x="9265379" y="3923889"/>
            <a:ext cx="1784181" cy="1781859"/>
            <a:chOff x="1649412" y="927100"/>
            <a:chExt cx="5011737" cy="5016500"/>
          </a:xfrm>
        </p:grpSpPr>
        <p:sp>
          <p:nvSpPr>
            <p:cNvPr id="98" name="Google Shape;959;p48">
              <a:extLst>
                <a:ext uri="{FF2B5EF4-FFF2-40B4-BE49-F238E27FC236}">
                  <a16:creationId xmlns:a16="http://schemas.microsoft.com/office/drawing/2014/main" id="{AAB498AD-CEB1-4616-BFCB-3D61FAC6714E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60;p48">
              <a:extLst>
                <a:ext uri="{FF2B5EF4-FFF2-40B4-BE49-F238E27FC236}">
                  <a16:creationId xmlns:a16="http://schemas.microsoft.com/office/drawing/2014/main" id="{EE3B2A95-0BA7-4877-85E5-AC14463CD3C9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961;p48">
              <a:extLst>
                <a:ext uri="{FF2B5EF4-FFF2-40B4-BE49-F238E27FC236}">
                  <a16:creationId xmlns:a16="http://schemas.microsoft.com/office/drawing/2014/main" id="{BC988BF3-54D5-4B3A-BE45-D8BBA0B8C460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defTabSz="1219170">
                <a:buClr>
                  <a:srgbClr val="677480"/>
                </a:buClr>
                <a:buSzPts val="1400"/>
              </a:pPr>
              <a:endParaRPr sz="1867" kern="0">
                <a:solidFill>
                  <a:srgbClr val="67748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3A5771CC-83A7-4F6D-875D-ED0C35A66BDA}"/>
              </a:ext>
            </a:extLst>
          </p:cNvPr>
          <p:cNvSpPr txBox="1"/>
          <p:nvPr/>
        </p:nvSpPr>
        <p:spPr>
          <a:xfrm>
            <a:off x="9423479" y="4477315"/>
            <a:ext cx="14378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&gt;4000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24" y="4113823"/>
            <a:ext cx="441301" cy="42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84" y="1272043"/>
            <a:ext cx="471841" cy="49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24" y="1255273"/>
            <a:ext cx="434115" cy="490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94" y="4095161"/>
            <a:ext cx="348845" cy="39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/>
          <a:stretch/>
        </p:blipFill>
        <p:spPr bwMode="auto">
          <a:xfrm>
            <a:off x="6338487" y="2454243"/>
            <a:ext cx="428740" cy="43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34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Структура шаблона ЭОР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5" y="1372074"/>
            <a:ext cx="7677150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ACF0CD1F-6B58-4435-80ED-C1EFA2191752}"/>
              </a:ext>
            </a:extLst>
          </p:cNvPr>
          <p:cNvSpPr txBox="1">
            <a:spLocks/>
          </p:cNvSpPr>
          <p:nvPr/>
        </p:nvSpPr>
        <p:spPr>
          <a:xfrm>
            <a:off x="8113483" y="1599144"/>
            <a:ext cx="3947887" cy="482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3" indent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«Общее»</a:t>
            </a:r>
            <a:endParaRPr lang="en-GB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0850" lvl="3" indent="-3429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/>
              <a:t>ЭФ «Объявления»</a:t>
            </a:r>
          </a:p>
          <a:p>
            <a:pPr marL="450850" lvl="3" indent="-3429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/>
              <a:t>ЭФ «Вопрос-ответы»</a:t>
            </a:r>
          </a:p>
          <a:p>
            <a:pPr marL="450850" lvl="3" indent="-3429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/>
              <a:t>Перечень литературы</a:t>
            </a:r>
          </a:p>
          <a:p>
            <a:pPr marL="450850" lvl="3" indent="-3429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/>
              <a:t>РПД дисциплины</a:t>
            </a:r>
          </a:p>
          <a:p>
            <a:pPr marL="450850" lvl="3" indent="-3429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/>
              <a:t>Методические указания</a:t>
            </a:r>
          </a:p>
          <a:p>
            <a:pPr marL="450850" lvl="3" indent="-3429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/>
              <a:t>Посещаемость (автозаполняемая)</a:t>
            </a:r>
            <a:endParaRPr lang="en-GB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/>
          <a:stretch/>
        </p:blipFill>
        <p:spPr bwMode="auto">
          <a:xfrm>
            <a:off x="8026399" y="2973270"/>
            <a:ext cx="428740" cy="43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99" y="3531048"/>
            <a:ext cx="433366" cy="40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7" y="4032985"/>
            <a:ext cx="433366" cy="40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/>
          <a:stretch/>
        </p:blipFill>
        <p:spPr bwMode="auto">
          <a:xfrm>
            <a:off x="8030307" y="2470336"/>
            <a:ext cx="428740" cy="43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87" y="4591777"/>
            <a:ext cx="433366" cy="40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99" y="5409448"/>
            <a:ext cx="428624" cy="41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12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Структура шаблона ЭОР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2" y="1146629"/>
            <a:ext cx="7642972" cy="54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34398661"/>
              </p:ext>
            </p:extLst>
          </p:nvPr>
        </p:nvGraphicFramePr>
        <p:xfrm>
          <a:off x="8200573" y="1592547"/>
          <a:ext cx="3788227" cy="496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93985" y="1165160"/>
            <a:ext cx="4054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3">
              <a:spcBef>
                <a:spcPts val="600"/>
              </a:spcBef>
              <a:buClr>
                <a:srgbClr val="C00000"/>
              </a:buClr>
              <a:buNone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«… неделя»</a:t>
            </a:r>
            <a:endParaRPr lang="en-GB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418" y="2762245"/>
            <a:ext cx="433366" cy="40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/>
          <a:stretch/>
        </p:blipFill>
        <p:spPr bwMode="auto">
          <a:xfrm>
            <a:off x="10506124" y="4004187"/>
            <a:ext cx="428740" cy="43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99" y="4043783"/>
            <a:ext cx="365805" cy="35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206" y="2780617"/>
            <a:ext cx="358575" cy="37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43" y="5162545"/>
            <a:ext cx="365805" cy="41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327" y="5128910"/>
            <a:ext cx="365805" cy="41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15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Курс методической поддержки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108715"/>
            <a:ext cx="725805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7">
            <a:extLst>
              <a:ext uri="{FF2B5EF4-FFF2-40B4-BE49-F238E27FC236}">
                <a16:creationId xmlns:a16="http://schemas.microsoft.com/office/drawing/2014/main" id="{ACF0CD1F-6B58-4435-80ED-C1EFA2191752}"/>
              </a:ext>
            </a:extLst>
          </p:cNvPr>
          <p:cNvSpPr txBox="1">
            <a:spLocks/>
          </p:cNvSpPr>
          <p:nvPr/>
        </p:nvSpPr>
        <p:spPr>
          <a:xfrm>
            <a:off x="7663014" y="1446188"/>
            <a:ext cx="4299794" cy="248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800100" lvl="3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</a:t>
            </a:r>
            <a:r>
              <a:rPr lang="ru-RU" sz="2200" dirty="0"/>
              <a:t>слушателей курса</a:t>
            </a:r>
            <a:endParaRPr lang="en-GB" sz="2200" dirty="0"/>
          </a:p>
          <a:p>
            <a:pPr marL="800100" lvl="3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&gt;600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000</a:t>
            </a:r>
            <a:r>
              <a:rPr lang="en-GB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/>
              <a:t>активностей в 2020/2021 </a:t>
            </a:r>
            <a:r>
              <a:rPr lang="ru-RU" sz="2200" dirty="0" err="1"/>
              <a:t>уч.г</a:t>
            </a:r>
            <a:r>
              <a:rPr lang="ru-RU" sz="2200"/>
              <a:t>. </a:t>
            </a:r>
            <a:endParaRPr lang="ru-RU" sz="2200" dirty="0"/>
          </a:p>
          <a:p>
            <a:pPr marL="711183" lvl="1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посещений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3" y="1446188"/>
            <a:ext cx="6734175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47266FA-1A1C-4D0F-9A8D-A5001EFD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146168"/>
              </p:ext>
            </p:extLst>
          </p:nvPr>
        </p:nvGraphicFramePr>
        <p:xfrm>
          <a:off x="7962727" y="2632451"/>
          <a:ext cx="4064000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297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799" y="39149"/>
            <a:ext cx="9342285" cy="885083"/>
          </a:xfrm>
        </p:spPr>
        <p:txBody>
          <a:bodyPr/>
          <a:lstStyle/>
          <a:p>
            <a:r>
              <a:rPr lang="ru-RU"/>
              <a:t>Распределение ЭОР </a:t>
            </a:r>
            <a:r>
              <a:rPr lang="ru-RU" dirty="0"/>
              <a:t>по кафедрам (фрагмент)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8EA6370-6033-40B2-9AF6-93CDF669A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039878"/>
              </p:ext>
            </p:extLst>
          </p:nvPr>
        </p:nvGraphicFramePr>
        <p:xfrm>
          <a:off x="348626" y="2187550"/>
          <a:ext cx="5364845" cy="360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A56F6D3-3D59-482A-8B9C-08DCB7BE7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763650"/>
              </p:ext>
            </p:extLst>
          </p:nvPr>
        </p:nvGraphicFramePr>
        <p:xfrm>
          <a:off x="6478531" y="2187550"/>
          <a:ext cx="5364845" cy="360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233;p27">
            <a:extLst>
              <a:ext uri="{FF2B5EF4-FFF2-40B4-BE49-F238E27FC236}">
                <a16:creationId xmlns:a16="http://schemas.microsoft.com/office/drawing/2014/main" id="{66048D8C-E280-457F-8D61-8ED9C282A514}"/>
              </a:ext>
            </a:extLst>
          </p:cNvPr>
          <p:cNvSpPr txBox="1">
            <a:spLocks/>
          </p:cNvSpPr>
          <p:nvPr/>
        </p:nvSpPr>
        <p:spPr>
          <a:xfrm>
            <a:off x="268512" y="1063046"/>
            <a:ext cx="5085541" cy="94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 defTabSz="914400">
              <a:spcBef>
                <a:spcPts val="800"/>
              </a:spcBef>
              <a:buFont typeface="Lato"/>
              <a:buNone/>
            </a:pPr>
            <a:r>
              <a:rPr lang="ru-RU" kern="0" dirty="0"/>
              <a:t>Гуманитарно-педагогический институт</a:t>
            </a:r>
            <a:endParaRPr lang="en-US" kern="0" dirty="0"/>
          </a:p>
        </p:txBody>
      </p:sp>
      <p:sp>
        <p:nvSpPr>
          <p:cNvPr id="12" name="Google Shape;233;p27">
            <a:extLst>
              <a:ext uri="{FF2B5EF4-FFF2-40B4-BE49-F238E27FC236}">
                <a16:creationId xmlns:a16="http://schemas.microsoft.com/office/drawing/2014/main" id="{49D2C1E3-970B-420C-A85C-C5309AEA589E}"/>
              </a:ext>
            </a:extLst>
          </p:cNvPr>
          <p:cNvSpPr txBox="1">
            <a:spLocks/>
          </p:cNvSpPr>
          <p:nvPr/>
        </p:nvSpPr>
        <p:spPr>
          <a:xfrm>
            <a:off x="6465103" y="1033986"/>
            <a:ext cx="5085541" cy="94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 defTabSz="914400">
              <a:spcBef>
                <a:spcPts val="800"/>
              </a:spcBef>
              <a:buFont typeface="Lato"/>
              <a:buNone/>
            </a:pPr>
            <a:r>
              <a:rPr lang="ru-RU" kern="0" dirty="0"/>
              <a:t>Политехнический институт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00406088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3084</TotalTime>
  <Words>692</Words>
  <Application>Microsoft Office PowerPoint</Application>
  <PresentationFormat>Широкоэкранный</PresentationFormat>
  <Paragraphs>193</Paragraphs>
  <Slides>34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Calibri</vt:lpstr>
      <vt:lpstr>Google Sans</vt:lpstr>
      <vt:lpstr>Lato</vt:lpstr>
      <vt:lpstr>Myriad Pro</vt:lpstr>
      <vt:lpstr>Myriad Pro Light</vt:lpstr>
      <vt:lpstr>Raleway</vt:lpstr>
      <vt:lpstr>Times New Roman</vt:lpstr>
      <vt:lpstr>Wingdings</vt:lpstr>
      <vt:lpstr>Antonio template</vt:lpstr>
      <vt:lpstr>1_Antonio template</vt:lpstr>
      <vt:lpstr>Опыт Севастопольского государственного университета в организации учебного процесса в электронной среде</vt:lpstr>
      <vt:lpstr>Сегмент ЭИОС СевГУ</vt:lpstr>
      <vt:lpstr>Сегмент ЭИОС СевГУ</vt:lpstr>
      <vt:lpstr>Классификация онлайн-курсов в ЭИОС СевГУ</vt:lpstr>
      <vt:lpstr>Объем цифровых данных</vt:lpstr>
      <vt:lpstr>Структура шаблона ЭОР</vt:lpstr>
      <vt:lpstr>Структура шаблона ЭОР</vt:lpstr>
      <vt:lpstr>Курс методической поддержки</vt:lpstr>
      <vt:lpstr>Распределение ЭОР по кафедрам (фрагмент)</vt:lpstr>
      <vt:lpstr>1. Анализ  данных  о  подготовке контента  в  ЭИОС</vt:lpstr>
      <vt:lpstr>Анализ данных о готовности ЭОР/ЭУК</vt:lpstr>
      <vt:lpstr>Анализ данных о готовности ЭОР/ЭУК</vt:lpstr>
      <vt:lpstr>2. Мониторинг общественного мнения   вузовского сообщества </vt:lpstr>
      <vt:lpstr>Опрос пользователей о качестве ЭОР 2020-2021уч.г.</vt:lpstr>
      <vt:lpstr>Опрос студентов о качестве ЭОР 2020-2021 уч.г.</vt:lpstr>
      <vt:lpstr>Опрос студентов о качестве ЭОР 2020-2021г.</vt:lpstr>
      <vt:lpstr>Опрос преподавателей о работе в ЭИОС</vt:lpstr>
      <vt:lpstr>3.  Анализ  социальных сетей</vt:lpstr>
      <vt:lpstr>Анализ сообщества «Онлайн СевГУ»</vt:lpstr>
      <vt:lpstr>Анализ сообщества «Онлайн СевГУ»</vt:lpstr>
      <vt:lpstr>Извлечение данных</vt:lpstr>
      <vt:lpstr>Импорт данных в cистему Gephi  </vt:lpstr>
      <vt:lpstr>Выявление лидеров кластеров</vt:lpstr>
      <vt:lpstr>Выделение лидеров кластеров</vt:lpstr>
      <vt:lpstr>Выделение лидеров сети</vt:lpstr>
      <vt:lpstr>4. Индивидуальная образовательная траектория  Элективные курсы  «Физическая культура и спорт »</vt:lpstr>
      <vt:lpstr>Кейс: «ИОТ по физической культуре»</vt:lpstr>
      <vt:lpstr>Кейс: «ИОТ по физической культуре»</vt:lpstr>
      <vt:lpstr>Кейс: «ИОТ по физической культуре»</vt:lpstr>
      <vt:lpstr>Кейс: «ИОТ по физической культуре»</vt:lpstr>
      <vt:lpstr>Кейс: «ИОТ по физической культуре»</vt:lpstr>
      <vt:lpstr>Кейс: «ИОТ по физической культуре»</vt:lpstr>
      <vt:lpstr>Перспективы  развития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Федорович Урожай</dc:creator>
  <cp:lastModifiedBy>Viktoria Shevchenko</cp:lastModifiedBy>
  <cp:revision>253</cp:revision>
  <cp:lastPrinted>2020-12-09T05:58:10Z</cp:lastPrinted>
  <dcterms:created xsi:type="dcterms:W3CDTF">2016-11-24T06:35:02Z</dcterms:created>
  <dcterms:modified xsi:type="dcterms:W3CDTF">2021-10-07T05:51:32Z</dcterms:modified>
</cp:coreProperties>
</file>