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3" r:id="rId2"/>
    <p:sldId id="340" r:id="rId3"/>
    <p:sldId id="343" r:id="rId4"/>
    <p:sldId id="342" r:id="rId5"/>
    <p:sldId id="344" r:id="rId6"/>
    <p:sldId id="345" r:id="rId7"/>
    <p:sldId id="347" r:id="rId8"/>
    <p:sldId id="346" r:id="rId9"/>
    <p:sldId id="348" r:id="rId10"/>
    <p:sldId id="349" r:id="rId11"/>
    <p:sldId id="350" r:id="rId12"/>
    <p:sldId id="341" r:id="rId1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2E73EDA-3707-4844-97EB-FA31F1748F65}">
          <p14:sldIdLst>
            <p14:sldId id="333"/>
            <p14:sldId id="340"/>
            <p14:sldId id="343"/>
            <p14:sldId id="342"/>
            <p14:sldId id="344"/>
            <p14:sldId id="345"/>
            <p14:sldId id="347"/>
            <p14:sldId id="346"/>
            <p14:sldId id="348"/>
            <p14:sldId id="349"/>
            <p14:sldId id="350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9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406"/>
    <a:srgbClr val="1B3E72"/>
    <a:srgbClr val="FAA906"/>
    <a:srgbClr val="E1A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56EC0-CAD8-4F14-8745-E7A64BC0D929}" v="783" dt="2021-10-05T14:46:07.147"/>
    <p1510:client id="{A6E0BC24-96AC-4685-B488-492CDEDE75FF}" v="12" dt="2021-10-06T07:51:17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1" autoAdjust="0"/>
  </p:normalViewPr>
  <p:slideViewPr>
    <p:cSldViewPr>
      <p:cViewPr varScale="1">
        <p:scale>
          <a:sx n="125" d="100"/>
          <a:sy n="125" d="100"/>
        </p:scale>
        <p:origin x="1502" y="77"/>
      </p:cViewPr>
      <p:guideLst>
        <p:guide orient="horz" pos="2523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дрей Корнейчук" userId="912f2d07f0ac4d4a" providerId="LiveId" clId="{3F656EC0-CAD8-4F14-8745-E7A64BC0D929}"/>
    <pc:docChg chg="undo custSel addSld modSld sldOrd modSection">
      <pc:chgData name="Андрей Корнейчук" userId="912f2d07f0ac4d4a" providerId="LiveId" clId="{3F656EC0-CAD8-4F14-8745-E7A64BC0D929}" dt="2021-10-05T14:48:50.861" v="2889" actId="208"/>
      <pc:docMkLst>
        <pc:docMk/>
      </pc:docMkLst>
      <pc:sldChg chg="addSp delSp modSp mod">
        <pc:chgData name="Андрей Корнейчук" userId="912f2d07f0ac4d4a" providerId="LiveId" clId="{3F656EC0-CAD8-4F14-8745-E7A64BC0D929}" dt="2021-10-05T14:48:50.861" v="2889" actId="208"/>
        <pc:sldMkLst>
          <pc:docMk/>
          <pc:sldMk cId="2829090070" sldId="340"/>
        </pc:sldMkLst>
        <pc:spChg chg="mod">
          <ac:chgData name="Андрей Корнейчук" userId="912f2d07f0ac4d4a" providerId="LiveId" clId="{3F656EC0-CAD8-4F14-8745-E7A64BC0D929}" dt="2021-10-05T07:37:57.788" v="90" actId="20577"/>
          <ac:spMkLst>
            <pc:docMk/>
            <pc:sldMk cId="2829090070" sldId="340"/>
            <ac:spMk id="2" creationId="{00000000-0000-0000-0000-000000000000}"/>
          </ac:spMkLst>
        </pc:spChg>
        <pc:spChg chg="del mod">
          <ac:chgData name="Андрей Корнейчук" userId="912f2d07f0ac4d4a" providerId="LiveId" clId="{3F656EC0-CAD8-4F14-8745-E7A64BC0D929}" dt="2021-10-05T07:27:52.159" v="23" actId="478"/>
          <ac:spMkLst>
            <pc:docMk/>
            <pc:sldMk cId="2829090070" sldId="340"/>
            <ac:spMk id="3" creationId="{00000000-0000-0000-0000-000000000000}"/>
          </ac:spMkLst>
        </pc:spChg>
        <pc:spChg chg="add del mod">
          <ac:chgData name="Андрей Корнейчук" userId="912f2d07f0ac4d4a" providerId="LiveId" clId="{3F656EC0-CAD8-4F14-8745-E7A64BC0D929}" dt="2021-10-05T07:29:44.521" v="27" actId="478"/>
          <ac:spMkLst>
            <pc:docMk/>
            <pc:sldMk cId="2829090070" sldId="340"/>
            <ac:spMk id="6" creationId="{C1DD34D7-7641-48CD-8727-A672439A8743}"/>
          </ac:spMkLst>
        </pc:spChg>
        <pc:spChg chg="add mod ord">
          <ac:chgData name="Андрей Корнейчук" userId="912f2d07f0ac4d4a" providerId="LiveId" clId="{3F656EC0-CAD8-4F14-8745-E7A64BC0D929}" dt="2021-10-05T14:36:32.137" v="2845" actId="208"/>
          <ac:spMkLst>
            <pc:docMk/>
            <pc:sldMk cId="2829090070" sldId="340"/>
            <ac:spMk id="13" creationId="{2A36F09C-6FF5-4760-942E-D13D3BCDA6CB}"/>
          </ac:spMkLst>
        </pc:spChg>
        <pc:picChg chg="add del mod">
          <ac:chgData name="Андрей Корнейчук" userId="912f2d07f0ac4d4a" providerId="LiveId" clId="{3F656EC0-CAD8-4F14-8745-E7A64BC0D929}" dt="2021-10-05T07:29:44.521" v="27" actId="478"/>
          <ac:picMkLst>
            <pc:docMk/>
            <pc:sldMk cId="2829090070" sldId="340"/>
            <ac:picMk id="5" creationId="{55FA0A55-266D-492D-9BA3-5EE573E39B7D}"/>
          </ac:picMkLst>
        </pc:picChg>
        <pc:picChg chg="add del mod">
          <ac:chgData name="Андрей Корнейчук" userId="912f2d07f0ac4d4a" providerId="LiveId" clId="{3F656EC0-CAD8-4F14-8745-E7A64BC0D929}" dt="2021-10-05T07:31:06.308" v="32" actId="478"/>
          <ac:picMkLst>
            <pc:docMk/>
            <pc:sldMk cId="2829090070" sldId="340"/>
            <ac:picMk id="8" creationId="{798AA097-7DB4-4C1C-AF3A-528D379A42F1}"/>
          </ac:picMkLst>
        </pc:picChg>
        <pc:picChg chg="add del mod ord">
          <ac:chgData name="Андрей Корнейчук" userId="912f2d07f0ac4d4a" providerId="LiveId" clId="{3F656EC0-CAD8-4F14-8745-E7A64BC0D929}" dt="2021-10-05T07:38:30.933" v="91" actId="478"/>
          <ac:picMkLst>
            <pc:docMk/>
            <pc:sldMk cId="2829090070" sldId="340"/>
            <ac:picMk id="10" creationId="{F72A27F7-B8D4-40E3-9313-9F40EFDD5A79}"/>
          </ac:picMkLst>
        </pc:picChg>
        <pc:picChg chg="add del mod">
          <ac:chgData name="Андрей Корнейчук" userId="912f2d07f0ac4d4a" providerId="LiveId" clId="{3F656EC0-CAD8-4F14-8745-E7A64BC0D929}" dt="2021-10-05T07:33:55.236" v="51" actId="478"/>
          <ac:picMkLst>
            <pc:docMk/>
            <pc:sldMk cId="2829090070" sldId="340"/>
            <ac:picMk id="12" creationId="{BD683646-1A1C-429B-A5DB-48FC63DD0B10}"/>
          </ac:picMkLst>
        </pc:picChg>
        <pc:picChg chg="add del mod">
          <ac:chgData name="Андрей Корнейчук" userId="912f2d07f0ac4d4a" providerId="LiveId" clId="{3F656EC0-CAD8-4F14-8745-E7A64BC0D929}" dt="2021-10-05T07:38:32.361" v="92" actId="478"/>
          <ac:picMkLst>
            <pc:docMk/>
            <pc:sldMk cId="2829090070" sldId="340"/>
            <ac:picMk id="14" creationId="{3FCE4B30-E4A1-4995-BB32-014DB85048C7}"/>
          </ac:picMkLst>
        </pc:picChg>
        <pc:picChg chg="add del mod">
          <ac:chgData name="Андрей Корнейчук" userId="912f2d07f0ac4d4a" providerId="LiveId" clId="{3F656EC0-CAD8-4F14-8745-E7A64BC0D929}" dt="2021-10-05T07:40:16.011" v="106" actId="478"/>
          <ac:picMkLst>
            <pc:docMk/>
            <pc:sldMk cId="2829090070" sldId="340"/>
            <ac:picMk id="15" creationId="{AF0B9209-D1E7-47BA-A74B-DCA309AD3208}"/>
          </ac:picMkLst>
        </pc:picChg>
        <pc:picChg chg="add del mod">
          <ac:chgData name="Андрей Корнейчук" userId="912f2d07f0ac4d4a" providerId="LiveId" clId="{3F656EC0-CAD8-4F14-8745-E7A64BC0D929}" dt="2021-10-05T07:38:34.003" v="93" actId="478"/>
          <ac:picMkLst>
            <pc:docMk/>
            <pc:sldMk cId="2829090070" sldId="340"/>
            <ac:picMk id="16" creationId="{0F1FC5F0-2B62-431B-893C-7E6414B9EA6F}"/>
          </ac:picMkLst>
        </pc:picChg>
        <pc:picChg chg="add del mod">
          <ac:chgData name="Андрей Корнейчук" userId="912f2d07f0ac4d4a" providerId="LiveId" clId="{3F656EC0-CAD8-4F14-8745-E7A64BC0D929}" dt="2021-10-05T07:35:41.323" v="57" actId="478"/>
          <ac:picMkLst>
            <pc:docMk/>
            <pc:sldMk cId="2829090070" sldId="340"/>
            <ac:picMk id="18" creationId="{900A235D-B454-4B89-BAE8-466E260937F5}"/>
          </ac:picMkLst>
        </pc:picChg>
        <pc:picChg chg="add mod ord">
          <ac:chgData name="Андрей Корнейчук" userId="912f2d07f0ac4d4a" providerId="LiveId" clId="{3F656EC0-CAD8-4F14-8745-E7A64BC0D929}" dt="2021-10-05T14:48:50.861" v="2889" actId="208"/>
          <ac:picMkLst>
            <pc:docMk/>
            <pc:sldMk cId="2829090070" sldId="340"/>
            <ac:picMk id="20" creationId="{0C77D4B9-F453-4F20-9F1F-2C2394C35847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22" creationId="{B1A52B4A-65F0-464E-A8A3-6A27086AA202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24" creationId="{E443F7F8-E1F8-465C-BC79-824A2A084599}"/>
          </ac:picMkLst>
        </pc:picChg>
        <pc:picChg chg="add del mod">
          <ac:chgData name="Андрей Корнейчук" userId="912f2d07f0ac4d4a" providerId="LiveId" clId="{3F656EC0-CAD8-4F14-8745-E7A64BC0D929}" dt="2021-10-05T07:40:04.191" v="104" actId="478"/>
          <ac:picMkLst>
            <pc:docMk/>
            <pc:sldMk cId="2829090070" sldId="340"/>
            <ac:picMk id="26" creationId="{C560EE21-3C11-4DC4-9935-50276DB7233A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28" creationId="{86964E3B-329C-4EE7-9899-2DEF9364BA24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29" creationId="{056B39DC-D96C-4C36-8A0C-D50C259B7171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30" creationId="{E0CCADAA-3E70-4778-AEBE-54ACA11E776C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31" creationId="{C3B1BC29-AA52-4719-B937-4C9A827F875B}"/>
          </ac:picMkLst>
        </pc:picChg>
        <pc:picChg chg="add mod">
          <ac:chgData name="Андрей Корнейчук" userId="912f2d07f0ac4d4a" providerId="LiveId" clId="{3F656EC0-CAD8-4F14-8745-E7A64BC0D929}" dt="2021-10-05T14:36:32.137" v="2845" actId="208"/>
          <ac:picMkLst>
            <pc:docMk/>
            <pc:sldMk cId="2829090070" sldId="340"/>
            <ac:picMk id="32" creationId="{2BBA8D04-8F9A-44F4-B0A7-0983018B29B5}"/>
          </ac:picMkLst>
        </pc:picChg>
        <pc:picChg chg="add mod">
          <ac:chgData name="Андрей Корнейчук" userId="912f2d07f0ac4d4a" providerId="LiveId" clId="{3F656EC0-CAD8-4F14-8745-E7A64BC0D929}" dt="2021-10-05T07:45:20.825" v="129" actId="1076"/>
          <ac:picMkLst>
            <pc:docMk/>
            <pc:sldMk cId="2829090070" sldId="340"/>
            <ac:picMk id="34" creationId="{3A1AA6B9-F6F3-4E28-B40D-9CB0ACEC473B}"/>
          </ac:picMkLst>
        </pc:picChg>
        <pc:picChg chg="add mod">
          <ac:chgData name="Андрей Корнейчук" userId="912f2d07f0ac4d4a" providerId="LiveId" clId="{3F656EC0-CAD8-4F14-8745-E7A64BC0D929}" dt="2021-10-05T07:45:20.825" v="129" actId="1076"/>
          <ac:picMkLst>
            <pc:docMk/>
            <pc:sldMk cId="2829090070" sldId="340"/>
            <ac:picMk id="35" creationId="{798C51AD-5230-476A-82E9-8826E93D2733}"/>
          </ac:picMkLst>
        </pc:picChg>
        <pc:picChg chg="add mod">
          <ac:chgData name="Андрей Корнейчук" userId="912f2d07f0ac4d4a" providerId="LiveId" clId="{3F656EC0-CAD8-4F14-8745-E7A64BC0D929}" dt="2021-10-05T07:45:20.825" v="129" actId="1076"/>
          <ac:picMkLst>
            <pc:docMk/>
            <pc:sldMk cId="2829090070" sldId="340"/>
            <ac:picMk id="36" creationId="{06FDA095-0651-45F3-82B6-2DCC82FAFA8F}"/>
          </ac:picMkLst>
        </pc:picChg>
        <pc:picChg chg="add mod">
          <ac:chgData name="Андрей Корнейчук" userId="912f2d07f0ac4d4a" providerId="LiveId" clId="{3F656EC0-CAD8-4F14-8745-E7A64BC0D929}" dt="2021-10-05T07:50:46.793" v="148" actId="14100"/>
          <ac:picMkLst>
            <pc:docMk/>
            <pc:sldMk cId="2829090070" sldId="340"/>
            <ac:picMk id="37" creationId="{7B91DA9D-F7B4-4C51-9363-FF840C60A796}"/>
          </ac:picMkLst>
        </pc:picChg>
        <pc:picChg chg="add mod">
          <ac:chgData name="Андрей Корнейчук" userId="912f2d07f0ac4d4a" providerId="LiveId" clId="{3F656EC0-CAD8-4F14-8745-E7A64BC0D929}" dt="2021-10-05T07:49:51.354" v="143" actId="1076"/>
          <ac:picMkLst>
            <pc:docMk/>
            <pc:sldMk cId="2829090070" sldId="340"/>
            <ac:picMk id="38" creationId="{E2652C31-83B3-40F1-898E-DCD35D5A9DB6}"/>
          </ac:picMkLst>
        </pc:picChg>
        <pc:picChg chg="add del mod">
          <ac:chgData name="Андрей Корнейчук" userId="912f2d07f0ac4d4a" providerId="LiveId" clId="{3F656EC0-CAD8-4F14-8745-E7A64BC0D929}" dt="2021-10-05T08:47:23.733" v="193" actId="478"/>
          <ac:picMkLst>
            <pc:docMk/>
            <pc:sldMk cId="2829090070" sldId="340"/>
            <ac:picMk id="40" creationId="{35DC4A37-70FC-419B-B92B-87C8B1E2F434}"/>
          </ac:picMkLst>
        </pc:picChg>
        <pc:picChg chg="add del mod">
          <ac:chgData name="Андрей Корнейчук" userId="912f2d07f0ac4d4a" providerId="LiveId" clId="{3F656EC0-CAD8-4F14-8745-E7A64BC0D929}" dt="2021-10-05T08:48:05.965" v="197" actId="478"/>
          <ac:picMkLst>
            <pc:docMk/>
            <pc:sldMk cId="2829090070" sldId="340"/>
            <ac:picMk id="42" creationId="{093552C1-DFFA-42E6-A0B1-7D8581A1166A}"/>
          </ac:picMkLst>
        </pc:picChg>
        <pc:picChg chg="add mod">
          <ac:chgData name="Андрей Корнейчук" userId="912f2d07f0ac4d4a" providerId="LiveId" clId="{3F656EC0-CAD8-4F14-8745-E7A64BC0D929}" dt="2021-10-05T08:49:27.522" v="199" actId="1076"/>
          <ac:picMkLst>
            <pc:docMk/>
            <pc:sldMk cId="2829090070" sldId="340"/>
            <ac:picMk id="44" creationId="{19ABE32C-0F48-4F36-989D-841F30A9349E}"/>
          </ac:picMkLst>
        </pc:picChg>
      </pc:sldChg>
      <pc:sldChg chg="addSp modSp mod">
        <pc:chgData name="Андрей Корнейчук" userId="912f2d07f0ac4d4a" providerId="LiveId" clId="{3F656EC0-CAD8-4F14-8745-E7A64BC0D929}" dt="2021-10-05T14:34:25.864" v="2844" actId="1076"/>
        <pc:sldMkLst>
          <pc:docMk/>
          <pc:sldMk cId="1793938386" sldId="341"/>
        </pc:sldMkLst>
        <pc:spChg chg="add mod">
          <ac:chgData name="Андрей Корнейчук" userId="912f2d07f0ac4d4a" providerId="LiveId" clId="{3F656EC0-CAD8-4F14-8745-E7A64BC0D929}" dt="2021-10-05T14:34:25.864" v="2844" actId="1076"/>
          <ac:spMkLst>
            <pc:docMk/>
            <pc:sldMk cId="1793938386" sldId="341"/>
            <ac:spMk id="2" creationId="{91EAA1E8-192C-4490-8A91-80D9824B4D17}"/>
          </ac:spMkLst>
        </pc:spChg>
      </pc:sldChg>
      <pc:sldChg chg="addSp delSp modSp new mod">
        <pc:chgData name="Андрей Корнейчук" userId="912f2d07f0ac4d4a" providerId="LiveId" clId="{3F656EC0-CAD8-4F14-8745-E7A64BC0D929}" dt="2021-10-05T12:56:59.328" v="1767" actId="14100"/>
        <pc:sldMkLst>
          <pc:docMk/>
          <pc:sldMk cId="2579493181" sldId="342"/>
        </pc:sldMkLst>
        <pc:spChg chg="mod">
          <ac:chgData name="Андрей Корнейчук" userId="912f2d07f0ac4d4a" providerId="LiveId" clId="{3F656EC0-CAD8-4F14-8745-E7A64BC0D929}" dt="2021-10-05T08:50:48.823" v="231" actId="20577"/>
          <ac:spMkLst>
            <pc:docMk/>
            <pc:sldMk cId="2579493181" sldId="342"/>
            <ac:spMk id="2" creationId="{EA5FF216-D652-4777-B50E-6A189A030151}"/>
          </ac:spMkLst>
        </pc:spChg>
        <pc:spChg chg="add mod">
          <ac:chgData name="Андрей Корнейчук" userId="912f2d07f0ac4d4a" providerId="LiveId" clId="{3F656EC0-CAD8-4F14-8745-E7A64BC0D929}" dt="2021-10-05T12:56:59.328" v="1767" actId="14100"/>
          <ac:spMkLst>
            <pc:docMk/>
            <pc:sldMk cId="2579493181" sldId="342"/>
            <ac:spMk id="3" creationId="{9084ABEC-2806-475B-8FAB-0A454C6C672B}"/>
          </ac:spMkLst>
        </pc:spChg>
        <pc:spChg chg="del">
          <ac:chgData name="Андрей Корнейчук" userId="912f2d07f0ac4d4a" providerId="LiveId" clId="{3F656EC0-CAD8-4F14-8745-E7A64BC0D929}" dt="2021-10-05T08:33:36.435" v="149" actId="478"/>
          <ac:spMkLst>
            <pc:docMk/>
            <pc:sldMk cId="2579493181" sldId="342"/>
            <ac:spMk id="3" creationId="{A6577430-C00C-4B3F-8C9B-40E7C572306D}"/>
          </ac:spMkLst>
        </pc:spChg>
        <pc:picChg chg="add del mod">
          <ac:chgData name="Андрей Корнейчук" userId="912f2d07f0ac4d4a" providerId="LiveId" clId="{3F656EC0-CAD8-4F14-8745-E7A64BC0D929}" dt="2021-10-05T08:37:31.765" v="162" actId="478"/>
          <ac:picMkLst>
            <pc:docMk/>
            <pc:sldMk cId="2579493181" sldId="342"/>
            <ac:picMk id="5" creationId="{D302F993-58E0-4218-A4D2-0090A06FAEB9}"/>
          </ac:picMkLst>
        </pc:picChg>
        <pc:picChg chg="add mod">
          <ac:chgData name="Андрей Корнейчук" userId="912f2d07f0ac4d4a" providerId="LiveId" clId="{3F656EC0-CAD8-4F14-8745-E7A64BC0D929}" dt="2021-10-05T08:35:43.042" v="159" actId="1076"/>
          <ac:picMkLst>
            <pc:docMk/>
            <pc:sldMk cId="2579493181" sldId="342"/>
            <ac:picMk id="7" creationId="{6C2DE157-1D2C-441E-857A-6D7436EEB881}"/>
          </ac:picMkLst>
        </pc:picChg>
        <pc:picChg chg="add mod">
          <ac:chgData name="Андрей Корнейчук" userId="912f2d07f0ac4d4a" providerId="LiveId" clId="{3F656EC0-CAD8-4F14-8745-E7A64BC0D929}" dt="2021-10-05T08:35:47.226" v="160" actId="1076"/>
          <ac:picMkLst>
            <pc:docMk/>
            <pc:sldMk cId="2579493181" sldId="342"/>
            <ac:picMk id="9" creationId="{07450BFA-3950-4097-A40D-15A110592229}"/>
          </ac:picMkLst>
        </pc:picChg>
        <pc:picChg chg="add del mod">
          <ac:chgData name="Андрей Корнейчук" userId="912f2d07f0ac4d4a" providerId="LiveId" clId="{3F656EC0-CAD8-4F14-8745-E7A64BC0D929}" dt="2021-10-05T08:37:44.623" v="166" actId="478"/>
          <ac:picMkLst>
            <pc:docMk/>
            <pc:sldMk cId="2579493181" sldId="342"/>
            <ac:picMk id="11" creationId="{58CE24D1-EB63-46C5-854F-46F276D1C30E}"/>
          </ac:picMkLst>
        </pc:picChg>
        <pc:picChg chg="add mod">
          <ac:chgData name="Андрей Корнейчук" userId="912f2d07f0ac4d4a" providerId="LiveId" clId="{3F656EC0-CAD8-4F14-8745-E7A64BC0D929}" dt="2021-10-05T08:42:26.549" v="184" actId="27349"/>
          <ac:picMkLst>
            <pc:docMk/>
            <pc:sldMk cId="2579493181" sldId="342"/>
            <ac:picMk id="13" creationId="{984CCFD9-6FA8-4229-8BDD-1FF7528FA1B3}"/>
          </ac:picMkLst>
        </pc:picChg>
        <pc:picChg chg="add mod">
          <ac:chgData name="Андрей Корнейчук" userId="912f2d07f0ac4d4a" providerId="LiveId" clId="{3F656EC0-CAD8-4F14-8745-E7A64BC0D929}" dt="2021-10-05T08:40:50.462" v="173" actId="1076"/>
          <ac:picMkLst>
            <pc:docMk/>
            <pc:sldMk cId="2579493181" sldId="342"/>
            <ac:picMk id="14" creationId="{FDD87DEE-3A0F-4559-A0F6-244E04F3A5FA}"/>
          </ac:picMkLst>
        </pc:picChg>
        <pc:picChg chg="add mod">
          <ac:chgData name="Андрей Корнейчук" userId="912f2d07f0ac4d4a" providerId="LiveId" clId="{3F656EC0-CAD8-4F14-8745-E7A64BC0D929}" dt="2021-10-05T08:44:06.730" v="189" actId="1076"/>
          <ac:picMkLst>
            <pc:docMk/>
            <pc:sldMk cId="2579493181" sldId="342"/>
            <ac:picMk id="16" creationId="{177F0D66-ADA3-44D9-B436-32B1A0F134F2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17" creationId="{49956202-6089-4313-9DF5-ED8C62A15674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18" creationId="{3B87A754-4942-4A86-9E84-E0E4EB5AACB6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19" creationId="{E9F5AF8F-DD8F-4789-BD84-ADA71DA40322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20" creationId="{4BAA7DA2-AF35-411D-8056-A73C6F60C8F8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21" creationId="{3671A413-EA96-4DD5-B15B-DFB0015ABC08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22" creationId="{E319D847-553F-4E9D-923C-4C1FBCC93626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23" creationId="{BE5E5E56-8FF1-4EA2-B674-4F5BCE8243EA}"/>
          </ac:picMkLst>
        </pc:picChg>
        <pc:picChg chg="add mod">
          <ac:chgData name="Андрей Корнейчук" userId="912f2d07f0ac4d4a" providerId="LiveId" clId="{3F656EC0-CAD8-4F14-8745-E7A64BC0D929}" dt="2021-10-05T08:50:14.040" v="208" actId="1035"/>
          <ac:picMkLst>
            <pc:docMk/>
            <pc:sldMk cId="2579493181" sldId="342"/>
            <ac:picMk id="24" creationId="{19B3FC0C-C52A-4706-B668-18E3391B4C54}"/>
          </ac:picMkLst>
        </pc:picChg>
        <pc:picChg chg="add mod">
          <ac:chgData name="Андрей Корнейчук" userId="912f2d07f0ac4d4a" providerId="LiveId" clId="{3F656EC0-CAD8-4F14-8745-E7A64BC0D929}" dt="2021-10-05T08:44:30.664" v="190" actId="208"/>
          <ac:picMkLst>
            <pc:docMk/>
            <pc:sldMk cId="2579493181" sldId="342"/>
            <ac:picMk id="25" creationId="{D6EF52A9-BE62-490C-B280-DC16C845477E}"/>
          </ac:picMkLst>
        </pc:picChg>
      </pc:sldChg>
      <pc:sldChg chg="addSp delSp modSp new mod">
        <pc:chgData name="Андрей Корнейчук" userId="912f2d07f0ac4d4a" providerId="LiveId" clId="{3F656EC0-CAD8-4F14-8745-E7A64BC0D929}" dt="2021-10-05T14:37:57.605" v="2850" actId="1076"/>
        <pc:sldMkLst>
          <pc:docMk/>
          <pc:sldMk cId="2281178258" sldId="343"/>
        </pc:sldMkLst>
        <pc:spChg chg="mod">
          <ac:chgData name="Андрей Корнейчук" userId="912f2d07f0ac4d4a" providerId="LiveId" clId="{3F656EC0-CAD8-4F14-8745-E7A64BC0D929}" dt="2021-10-05T10:36:42.167" v="484" actId="20577"/>
          <ac:spMkLst>
            <pc:docMk/>
            <pc:sldMk cId="2281178258" sldId="343"/>
            <ac:spMk id="2" creationId="{1EEB1675-FF2F-433E-81CE-C9205F80D2FA}"/>
          </ac:spMkLst>
        </pc:spChg>
        <pc:spChg chg="del">
          <ac:chgData name="Андрей Корнейчук" userId="912f2d07f0ac4d4a" providerId="LiveId" clId="{3F656EC0-CAD8-4F14-8745-E7A64BC0D929}" dt="2021-10-05T08:51:41.727" v="233" actId="478"/>
          <ac:spMkLst>
            <pc:docMk/>
            <pc:sldMk cId="2281178258" sldId="343"/>
            <ac:spMk id="3" creationId="{ADFE65D0-1C5C-46A5-8624-B3EB52CA8D69}"/>
          </ac:spMkLst>
        </pc:spChg>
        <pc:spChg chg="add del mod">
          <ac:chgData name="Андрей Корнейчук" userId="912f2d07f0ac4d4a" providerId="LiveId" clId="{3F656EC0-CAD8-4F14-8745-E7A64BC0D929}" dt="2021-10-05T08:54:33.671" v="262" actId="478"/>
          <ac:spMkLst>
            <pc:docMk/>
            <pc:sldMk cId="2281178258" sldId="343"/>
            <ac:spMk id="6" creationId="{D4FAA7CE-FCBA-4109-BA7D-C18C2C2ABA88}"/>
          </ac:spMkLst>
        </pc:spChg>
        <pc:spChg chg="add mod">
          <ac:chgData name="Андрей Корнейчук" userId="912f2d07f0ac4d4a" providerId="LiveId" clId="{3F656EC0-CAD8-4F14-8745-E7A64BC0D929}" dt="2021-10-05T09:00:13.858" v="416" actId="20577"/>
          <ac:spMkLst>
            <pc:docMk/>
            <pc:sldMk cId="2281178258" sldId="343"/>
            <ac:spMk id="11" creationId="{7E427EE1-5735-4279-B049-4C03316D5AE1}"/>
          </ac:spMkLst>
        </pc:spChg>
        <pc:spChg chg="add mod">
          <ac:chgData name="Андрей Корнейчук" userId="912f2d07f0ac4d4a" providerId="LiveId" clId="{3F656EC0-CAD8-4F14-8745-E7A64BC0D929}" dt="2021-10-05T09:05:32.881" v="452" actId="20577"/>
          <ac:spMkLst>
            <pc:docMk/>
            <pc:sldMk cId="2281178258" sldId="343"/>
            <ac:spMk id="12" creationId="{D274C9F5-8EE6-447C-A2F2-76E0DD0007AF}"/>
          </ac:spMkLst>
        </pc:spChg>
        <pc:picChg chg="add mod">
          <ac:chgData name="Андрей Корнейчук" userId="912f2d07f0ac4d4a" providerId="LiveId" clId="{3F656EC0-CAD8-4F14-8745-E7A64BC0D929}" dt="2021-10-05T14:37:57.605" v="2850" actId="1076"/>
          <ac:picMkLst>
            <pc:docMk/>
            <pc:sldMk cId="2281178258" sldId="343"/>
            <ac:picMk id="5" creationId="{C4A2151C-891E-4934-A01C-E3C1262703AF}"/>
          </ac:picMkLst>
        </pc:picChg>
        <pc:picChg chg="add mod">
          <ac:chgData name="Андрей Корнейчук" userId="912f2d07f0ac4d4a" providerId="LiveId" clId="{3F656EC0-CAD8-4F14-8745-E7A64BC0D929}" dt="2021-10-05T09:06:56.018" v="470" actId="1037"/>
          <ac:picMkLst>
            <pc:docMk/>
            <pc:sldMk cId="2281178258" sldId="343"/>
            <ac:picMk id="8" creationId="{9433B5FB-8D2B-483B-A648-0B166C7A3DFA}"/>
          </ac:picMkLst>
        </pc:picChg>
        <pc:picChg chg="add mod">
          <ac:chgData name="Андрей Корнейчук" userId="912f2d07f0ac4d4a" providerId="LiveId" clId="{3F656EC0-CAD8-4F14-8745-E7A64BC0D929}" dt="2021-10-05T09:06:51.297" v="464" actId="1037"/>
          <ac:picMkLst>
            <pc:docMk/>
            <pc:sldMk cId="2281178258" sldId="343"/>
            <ac:picMk id="10" creationId="{985C3E55-C65D-45F2-BD92-DB5EA971BCA4}"/>
          </ac:picMkLst>
        </pc:picChg>
      </pc:sldChg>
      <pc:sldChg chg="addSp delSp modSp add mod ord">
        <pc:chgData name="Андрей Корнейчук" userId="912f2d07f0ac4d4a" providerId="LiveId" clId="{3F656EC0-CAD8-4F14-8745-E7A64BC0D929}" dt="2021-10-05T14:37:44.939" v="2847" actId="1076"/>
        <pc:sldMkLst>
          <pc:docMk/>
          <pc:sldMk cId="1309332892" sldId="344"/>
        </pc:sldMkLst>
        <pc:spChg chg="mod">
          <ac:chgData name="Андрей Корнейчук" userId="912f2d07f0ac4d4a" providerId="LiveId" clId="{3F656EC0-CAD8-4F14-8745-E7A64BC0D929}" dt="2021-10-05T10:36:56.250" v="492" actId="20577"/>
          <ac:spMkLst>
            <pc:docMk/>
            <pc:sldMk cId="1309332892" sldId="344"/>
            <ac:spMk id="2" creationId="{1EEB1675-FF2F-433E-81CE-C9205F80D2FA}"/>
          </ac:spMkLst>
        </pc:spChg>
        <pc:spChg chg="mod">
          <ac:chgData name="Андрей Корнейчук" userId="912f2d07f0ac4d4a" providerId="LiveId" clId="{3F656EC0-CAD8-4F14-8745-E7A64BC0D929}" dt="2021-10-05T10:41:12.249" v="616" actId="20577"/>
          <ac:spMkLst>
            <pc:docMk/>
            <pc:sldMk cId="1309332892" sldId="344"/>
            <ac:spMk id="11" creationId="{7E427EE1-5735-4279-B049-4C03316D5AE1}"/>
          </ac:spMkLst>
        </pc:spChg>
        <pc:spChg chg="mod">
          <ac:chgData name="Андрей Корнейчук" userId="912f2d07f0ac4d4a" providerId="LiveId" clId="{3F656EC0-CAD8-4F14-8745-E7A64BC0D929}" dt="2021-10-05T11:09:18.088" v="695" actId="20577"/>
          <ac:spMkLst>
            <pc:docMk/>
            <pc:sldMk cId="1309332892" sldId="344"/>
            <ac:spMk id="12" creationId="{D274C9F5-8EE6-447C-A2F2-76E0DD0007AF}"/>
          </ac:spMkLst>
        </pc:spChg>
        <pc:picChg chg="add del mod">
          <ac:chgData name="Андрей Корнейчук" userId="912f2d07f0ac4d4a" providerId="LiveId" clId="{3F656EC0-CAD8-4F14-8745-E7A64BC0D929}" dt="2021-10-05T10:40:23.598" v="586" actId="931"/>
          <ac:picMkLst>
            <pc:docMk/>
            <pc:sldMk cId="1309332892" sldId="344"/>
            <ac:picMk id="4" creationId="{958D7A75-E02D-4D54-B89E-E60A485CB746}"/>
          </ac:picMkLst>
        </pc:picChg>
        <pc:picChg chg="add del mod">
          <ac:chgData name="Андрей Корнейчук" userId="912f2d07f0ac4d4a" providerId="LiveId" clId="{3F656EC0-CAD8-4F14-8745-E7A64BC0D929}" dt="2021-10-05T14:37:44.939" v="2847" actId="1076"/>
          <ac:picMkLst>
            <pc:docMk/>
            <pc:sldMk cId="1309332892" sldId="344"/>
            <ac:picMk id="5" creationId="{C4A2151C-891E-4934-A01C-E3C1262703AF}"/>
          </ac:picMkLst>
        </pc:picChg>
      </pc:sldChg>
      <pc:sldChg chg="addSp delSp modSp new mod">
        <pc:chgData name="Андрей Корнейчук" userId="912f2d07f0ac4d4a" providerId="LiveId" clId="{3F656EC0-CAD8-4F14-8745-E7A64BC0D929}" dt="2021-10-05T11:25:10.357" v="1175" actId="208"/>
        <pc:sldMkLst>
          <pc:docMk/>
          <pc:sldMk cId="1645391007" sldId="345"/>
        </pc:sldMkLst>
        <pc:spChg chg="mod">
          <ac:chgData name="Андрей Корнейчук" userId="912f2d07f0ac4d4a" providerId="LiveId" clId="{3F656EC0-CAD8-4F14-8745-E7A64BC0D929}" dt="2021-10-05T11:21:50.558" v="1157" actId="20577"/>
          <ac:spMkLst>
            <pc:docMk/>
            <pc:sldMk cId="1645391007" sldId="345"/>
            <ac:spMk id="2" creationId="{7B1683A4-80F0-40BD-8670-99FDB3D83EDB}"/>
          </ac:spMkLst>
        </pc:spChg>
        <pc:spChg chg="add del mod">
          <ac:chgData name="Андрей Корнейчук" userId="912f2d07f0ac4d4a" providerId="LiveId" clId="{3F656EC0-CAD8-4F14-8745-E7A64BC0D929}" dt="2021-10-05T11:15:49.792" v="935" actId="478"/>
          <ac:spMkLst>
            <pc:docMk/>
            <pc:sldMk cId="1645391007" sldId="345"/>
            <ac:spMk id="3" creationId="{E756EC44-E0A6-49DA-8B76-38F6F9882B3C}"/>
          </ac:spMkLst>
        </pc:spChg>
        <pc:spChg chg="add del mod">
          <ac:chgData name="Андрей Корнейчук" userId="912f2d07f0ac4d4a" providerId="LiveId" clId="{3F656EC0-CAD8-4F14-8745-E7A64BC0D929}" dt="2021-10-05T11:15:59.028" v="938" actId="478"/>
          <ac:spMkLst>
            <pc:docMk/>
            <pc:sldMk cId="1645391007" sldId="345"/>
            <ac:spMk id="5" creationId="{1D718D2E-6B57-40B7-8DA5-995A2EF8B395}"/>
          </ac:spMkLst>
        </pc:spChg>
        <pc:graphicFrameChg chg="add del mod modGraphic">
          <ac:chgData name="Андрей Корнейчук" userId="912f2d07f0ac4d4a" providerId="LiveId" clId="{3F656EC0-CAD8-4F14-8745-E7A64BC0D929}" dt="2021-10-05T11:23:35.979" v="1163" actId="1076"/>
          <ac:graphicFrameMkLst>
            <pc:docMk/>
            <pc:sldMk cId="1645391007" sldId="345"/>
            <ac:graphicFrameMk id="4" creationId="{C4C5DF4D-BA37-45A7-9759-789E758095D2}"/>
          </ac:graphicFrameMkLst>
        </pc:graphicFrameChg>
        <pc:picChg chg="add mod ord">
          <ac:chgData name="Андрей Корнейчук" userId="912f2d07f0ac4d4a" providerId="LiveId" clId="{3F656EC0-CAD8-4F14-8745-E7A64BC0D929}" dt="2021-10-05T11:25:10.357" v="1175" actId="208"/>
          <ac:picMkLst>
            <pc:docMk/>
            <pc:sldMk cId="1645391007" sldId="345"/>
            <ac:picMk id="7" creationId="{F58BC653-D0FD-480E-9634-B0A1C18EB8AD}"/>
          </ac:picMkLst>
        </pc:picChg>
      </pc:sldChg>
      <pc:sldChg chg="addSp delSp modSp new mod">
        <pc:chgData name="Андрей Корнейчук" userId="912f2d07f0ac4d4a" providerId="LiveId" clId="{3F656EC0-CAD8-4F14-8745-E7A64BC0D929}" dt="2021-10-05T11:55:20.476" v="1536" actId="20577"/>
        <pc:sldMkLst>
          <pc:docMk/>
          <pc:sldMk cId="3324467745" sldId="346"/>
        </pc:sldMkLst>
        <pc:spChg chg="mod">
          <ac:chgData name="Андрей Корнейчук" userId="912f2d07f0ac4d4a" providerId="LiveId" clId="{3F656EC0-CAD8-4F14-8745-E7A64BC0D929}" dt="2021-10-05T11:26:35.956" v="1237" actId="20577"/>
          <ac:spMkLst>
            <pc:docMk/>
            <pc:sldMk cId="3324467745" sldId="346"/>
            <ac:spMk id="2" creationId="{B412A14B-CCF0-4A91-AE96-17D353DBEC4B}"/>
          </ac:spMkLst>
        </pc:spChg>
        <pc:spChg chg="del mod">
          <ac:chgData name="Андрей Корнейчук" userId="912f2d07f0ac4d4a" providerId="LiveId" clId="{3F656EC0-CAD8-4F14-8745-E7A64BC0D929}" dt="2021-10-05T11:31:28.024" v="1340" actId="478"/>
          <ac:spMkLst>
            <pc:docMk/>
            <pc:sldMk cId="3324467745" sldId="346"/>
            <ac:spMk id="3" creationId="{2719FFE5-7493-4F47-83D9-174D141A986D}"/>
          </ac:spMkLst>
        </pc:spChg>
        <pc:spChg chg="add del mod">
          <ac:chgData name="Андрей Корнейчук" userId="912f2d07f0ac4d4a" providerId="LiveId" clId="{3F656EC0-CAD8-4F14-8745-E7A64BC0D929}" dt="2021-10-05T11:31:30.285" v="1341" actId="478"/>
          <ac:spMkLst>
            <pc:docMk/>
            <pc:sldMk cId="3324467745" sldId="346"/>
            <ac:spMk id="4" creationId="{1C464237-484E-4684-B993-53707FB71CA5}"/>
          </ac:spMkLst>
        </pc:spChg>
        <pc:graphicFrameChg chg="add mod modGraphic">
          <ac:chgData name="Андрей Корнейчук" userId="912f2d07f0ac4d4a" providerId="LiveId" clId="{3F656EC0-CAD8-4F14-8745-E7A64BC0D929}" dt="2021-10-05T11:55:20.476" v="1536" actId="20577"/>
          <ac:graphicFrameMkLst>
            <pc:docMk/>
            <pc:sldMk cId="3324467745" sldId="346"/>
            <ac:graphicFrameMk id="5" creationId="{F567CC5C-46A4-48D8-BE0B-DD424F72025C}"/>
          </ac:graphicFrameMkLst>
        </pc:graphicFrameChg>
      </pc:sldChg>
      <pc:sldChg chg="addSp delSp modSp new mod">
        <pc:chgData name="Андрей Корнейчук" userId="912f2d07f0ac4d4a" providerId="LiveId" clId="{3F656EC0-CAD8-4F14-8745-E7A64BC0D929}" dt="2021-10-05T12:01:09.393" v="1727" actId="20577"/>
        <pc:sldMkLst>
          <pc:docMk/>
          <pc:sldMk cId="2973366864" sldId="347"/>
        </pc:sldMkLst>
        <pc:spChg chg="mod">
          <ac:chgData name="Андрей Корнейчук" userId="912f2d07f0ac4d4a" providerId="LiveId" clId="{3F656EC0-CAD8-4F14-8745-E7A64BC0D929}" dt="2021-10-05T11:55:49.288" v="1574" actId="20577"/>
          <ac:spMkLst>
            <pc:docMk/>
            <pc:sldMk cId="2973366864" sldId="347"/>
            <ac:spMk id="2" creationId="{7D5673F8-63D1-42A6-A01C-315366771BFC}"/>
          </ac:spMkLst>
        </pc:spChg>
        <pc:spChg chg="del">
          <ac:chgData name="Андрей Корнейчук" userId="912f2d07f0ac4d4a" providerId="LiveId" clId="{3F656EC0-CAD8-4F14-8745-E7A64BC0D929}" dt="2021-10-05T11:52:40.455" v="1511" actId="478"/>
          <ac:spMkLst>
            <pc:docMk/>
            <pc:sldMk cId="2973366864" sldId="347"/>
            <ac:spMk id="3" creationId="{3FE9FB67-D8D2-4FF9-BC9E-33A9290BF5F9}"/>
          </ac:spMkLst>
        </pc:spChg>
        <pc:graphicFrameChg chg="add mod modGraphic">
          <ac:chgData name="Андрей Корнейчук" userId="912f2d07f0ac4d4a" providerId="LiveId" clId="{3F656EC0-CAD8-4F14-8745-E7A64BC0D929}" dt="2021-10-05T12:01:09.393" v="1727" actId="20577"/>
          <ac:graphicFrameMkLst>
            <pc:docMk/>
            <pc:sldMk cId="2973366864" sldId="347"/>
            <ac:graphicFrameMk id="4" creationId="{D3742530-1998-4C36-92A4-200378DC8BE2}"/>
          </ac:graphicFrameMkLst>
        </pc:graphicFrameChg>
      </pc:sldChg>
      <pc:sldChg chg="addSp delSp modSp new mod">
        <pc:chgData name="Андрей Корнейчук" userId="912f2d07f0ac4d4a" providerId="LiveId" clId="{3F656EC0-CAD8-4F14-8745-E7A64BC0D929}" dt="2021-10-05T13:32:13.042" v="2129" actId="20577"/>
        <pc:sldMkLst>
          <pc:docMk/>
          <pc:sldMk cId="4019814044" sldId="348"/>
        </pc:sldMkLst>
        <pc:spChg chg="mod">
          <ac:chgData name="Андрей Корнейчук" userId="912f2d07f0ac4d4a" providerId="LiveId" clId="{3F656EC0-CAD8-4F14-8745-E7A64BC0D929}" dt="2021-10-05T13:01:49.017" v="1803" actId="20577"/>
          <ac:spMkLst>
            <pc:docMk/>
            <pc:sldMk cId="4019814044" sldId="348"/>
            <ac:spMk id="2" creationId="{9BA73CE5-7EAE-462A-A18E-CAB562092F54}"/>
          </ac:spMkLst>
        </pc:spChg>
        <pc:spChg chg="del">
          <ac:chgData name="Андрей Корнейчук" userId="912f2d07f0ac4d4a" providerId="LiveId" clId="{3F656EC0-CAD8-4F14-8745-E7A64BC0D929}" dt="2021-10-05T13:02:51.184" v="1806" actId="478"/>
          <ac:spMkLst>
            <pc:docMk/>
            <pc:sldMk cId="4019814044" sldId="348"/>
            <ac:spMk id="3" creationId="{B94F042A-0C2D-459F-AD91-F12B1421EEE8}"/>
          </ac:spMkLst>
        </pc:spChg>
        <pc:spChg chg="add mod">
          <ac:chgData name="Андрей Корнейчук" userId="912f2d07f0ac4d4a" providerId="LiveId" clId="{3F656EC0-CAD8-4F14-8745-E7A64BC0D929}" dt="2021-10-05T13:07:06.114" v="1838" actId="1035"/>
          <ac:spMkLst>
            <pc:docMk/>
            <pc:sldMk cId="4019814044" sldId="348"/>
            <ac:spMk id="16" creationId="{A203D580-F6E1-4763-A8B4-3F1F1D454581}"/>
          </ac:spMkLst>
        </pc:spChg>
        <pc:spChg chg="add mod">
          <ac:chgData name="Андрей Корнейчук" userId="912f2d07f0ac4d4a" providerId="LiveId" clId="{3F656EC0-CAD8-4F14-8745-E7A64BC0D929}" dt="2021-10-05T13:07:36.250" v="1850" actId="1076"/>
          <ac:spMkLst>
            <pc:docMk/>
            <pc:sldMk cId="4019814044" sldId="348"/>
            <ac:spMk id="17" creationId="{22FEE519-4270-43B4-AAFD-E0EF6ADFA2F8}"/>
          </ac:spMkLst>
        </pc:spChg>
        <pc:spChg chg="add mod">
          <ac:chgData name="Андрей Корнейчук" userId="912f2d07f0ac4d4a" providerId="LiveId" clId="{3F656EC0-CAD8-4F14-8745-E7A64BC0D929}" dt="2021-10-05T13:07:59.138" v="1862" actId="1076"/>
          <ac:spMkLst>
            <pc:docMk/>
            <pc:sldMk cId="4019814044" sldId="348"/>
            <ac:spMk id="18" creationId="{7EFE060B-0727-49E4-BF91-F05BCAD8B4A2}"/>
          </ac:spMkLst>
        </pc:spChg>
        <pc:spChg chg="add mod">
          <ac:chgData name="Андрей Корнейчук" userId="912f2d07f0ac4d4a" providerId="LiveId" clId="{3F656EC0-CAD8-4F14-8745-E7A64BC0D929}" dt="2021-10-05T13:08:08.678" v="1874" actId="20577"/>
          <ac:spMkLst>
            <pc:docMk/>
            <pc:sldMk cId="4019814044" sldId="348"/>
            <ac:spMk id="19" creationId="{3CB61BD9-17F3-477D-8439-2959EC893D3A}"/>
          </ac:spMkLst>
        </pc:spChg>
        <pc:spChg chg="add mod">
          <ac:chgData name="Андрей Корнейчук" userId="912f2d07f0ac4d4a" providerId="LiveId" clId="{3F656EC0-CAD8-4F14-8745-E7A64BC0D929}" dt="2021-10-05T13:08:21.640" v="1881" actId="20577"/>
          <ac:spMkLst>
            <pc:docMk/>
            <pc:sldMk cId="4019814044" sldId="348"/>
            <ac:spMk id="20" creationId="{D778386B-6730-414D-9657-BBA03EB1077E}"/>
          </ac:spMkLst>
        </pc:spChg>
        <pc:spChg chg="add mod ord">
          <ac:chgData name="Андрей Корнейчук" userId="912f2d07f0ac4d4a" providerId="LiveId" clId="{3F656EC0-CAD8-4F14-8745-E7A64BC0D929}" dt="2021-10-05T13:11:45.009" v="1894" actId="13822"/>
          <ac:spMkLst>
            <pc:docMk/>
            <pc:sldMk cId="4019814044" sldId="348"/>
            <ac:spMk id="36" creationId="{3824B816-3FB3-46CE-AFE9-9E50110BAF94}"/>
          </ac:spMkLst>
        </pc:spChg>
        <pc:spChg chg="add mod">
          <ac:chgData name="Андрей Корнейчук" userId="912f2d07f0ac4d4a" providerId="LiveId" clId="{3F656EC0-CAD8-4F14-8745-E7A64BC0D929}" dt="2021-10-05T13:30:53.445" v="2087" actId="20577"/>
          <ac:spMkLst>
            <pc:docMk/>
            <pc:sldMk cId="4019814044" sldId="348"/>
            <ac:spMk id="43" creationId="{C15CE22E-E1E0-488D-89AF-00B1FACBBA66}"/>
          </ac:spMkLst>
        </pc:spChg>
        <pc:spChg chg="add mod">
          <ac:chgData name="Андрей Корнейчук" userId="912f2d07f0ac4d4a" providerId="LiveId" clId="{3F656EC0-CAD8-4F14-8745-E7A64BC0D929}" dt="2021-10-05T13:32:13.042" v="2129" actId="20577"/>
          <ac:spMkLst>
            <pc:docMk/>
            <pc:sldMk cId="4019814044" sldId="348"/>
            <ac:spMk id="44" creationId="{913248AF-74D1-499D-97D8-680953291544}"/>
          </ac:spMkLst>
        </pc:spChg>
        <pc:picChg chg="add mod">
          <ac:chgData name="Андрей Корнейчук" userId="912f2d07f0ac4d4a" providerId="LiveId" clId="{3F656EC0-CAD8-4F14-8745-E7A64BC0D929}" dt="2021-10-05T13:02:56.664" v="1808" actId="1076"/>
          <ac:picMkLst>
            <pc:docMk/>
            <pc:sldMk cId="4019814044" sldId="348"/>
            <ac:picMk id="5" creationId="{7B17C7F2-2AB5-45FA-BDD5-F979DDAC23ED}"/>
          </ac:picMkLst>
        </pc:picChg>
        <pc:picChg chg="add mod">
          <ac:chgData name="Андрей Корнейчук" userId="912f2d07f0ac4d4a" providerId="LiveId" clId="{3F656EC0-CAD8-4F14-8745-E7A64BC0D929}" dt="2021-10-05T13:02:53.811" v="1807" actId="1076"/>
          <ac:picMkLst>
            <pc:docMk/>
            <pc:sldMk cId="4019814044" sldId="348"/>
            <ac:picMk id="7" creationId="{F39DA951-597B-447B-9231-C50119F5BC41}"/>
          </ac:picMkLst>
        </pc:picChg>
        <pc:picChg chg="add mod">
          <ac:chgData name="Андрей Корнейчук" userId="912f2d07f0ac4d4a" providerId="LiveId" clId="{3F656EC0-CAD8-4F14-8745-E7A64BC0D929}" dt="2021-10-05T13:04:23.211" v="1813" actId="1076"/>
          <ac:picMkLst>
            <pc:docMk/>
            <pc:sldMk cId="4019814044" sldId="348"/>
            <ac:picMk id="9" creationId="{AC289990-0E1E-41B6-B2CB-4D390AE8F01D}"/>
          </ac:picMkLst>
        </pc:picChg>
        <pc:picChg chg="add del mod">
          <ac:chgData name="Андрей Корнейчук" userId="912f2d07f0ac4d4a" providerId="LiveId" clId="{3F656EC0-CAD8-4F14-8745-E7A64BC0D929}" dt="2021-10-05T13:24:15.499" v="1900" actId="478"/>
          <ac:picMkLst>
            <pc:docMk/>
            <pc:sldMk cId="4019814044" sldId="348"/>
            <ac:picMk id="11" creationId="{8114EC81-5410-4212-B11C-2FAD486BCA9E}"/>
          </ac:picMkLst>
        </pc:picChg>
        <pc:picChg chg="add mod">
          <ac:chgData name="Андрей Корнейчук" userId="912f2d07f0ac4d4a" providerId="LiveId" clId="{3F656EC0-CAD8-4F14-8745-E7A64BC0D929}" dt="2021-10-05T13:05:43.057" v="1823" actId="1076"/>
          <ac:picMkLst>
            <pc:docMk/>
            <pc:sldMk cId="4019814044" sldId="348"/>
            <ac:picMk id="13" creationId="{E13B85BD-A21F-45CB-8CDF-AC0752D5D4A7}"/>
          </ac:picMkLst>
        </pc:picChg>
        <pc:picChg chg="add del mod">
          <ac:chgData name="Андрей Корнейчук" userId="912f2d07f0ac4d4a" providerId="LiveId" clId="{3F656EC0-CAD8-4F14-8745-E7A64BC0D929}" dt="2021-10-05T13:05:31.671" v="1820" actId="478"/>
          <ac:picMkLst>
            <pc:docMk/>
            <pc:sldMk cId="4019814044" sldId="348"/>
            <ac:picMk id="15" creationId="{C0940A45-9CDC-4DF0-B5C1-A6ADD561D271}"/>
          </ac:picMkLst>
        </pc:picChg>
        <pc:picChg chg="add del mod">
          <ac:chgData name="Андрей Корнейчук" userId="912f2d07f0ac4d4a" providerId="LiveId" clId="{3F656EC0-CAD8-4F14-8745-E7A64BC0D929}" dt="2021-10-05T13:26:00.467" v="1903" actId="478"/>
          <ac:picMkLst>
            <pc:docMk/>
            <pc:sldMk cId="4019814044" sldId="348"/>
            <ac:picMk id="40" creationId="{F8DBFCBA-9AB6-4303-806C-AB8ACB3F34E5}"/>
          </ac:picMkLst>
        </pc:picChg>
        <pc:picChg chg="add mod">
          <ac:chgData name="Андрей Корнейчук" userId="912f2d07f0ac4d4a" providerId="LiveId" clId="{3F656EC0-CAD8-4F14-8745-E7A64BC0D929}" dt="2021-10-05T13:24:21.897" v="1901" actId="1076"/>
          <ac:picMkLst>
            <pc:docMk/>
            <pc:sldMk cId="4019814044" sldId="348"/>
            <ac:picMk id="42" creationId="{4435690B-450E-4FF8-A873-E3EBD15DDEFA}"/>
          </ac:picMkLst>
        </pc:picChg>
        <pc:cxnChg chg="add mod">
          <ac:chgData name="Андрей Корнейчук" userId="912f2d07f0ac4d4a" providerId="LiveId" clId="{3F656EC0-CAD8-4F14-8745-E7A64BC0D929}" dt="2021-10-05T13:08:45.582" v="1883" actId="14100"/>
          <ac:cxnSpMkLst>
            <pc:docMk/>
            <pc:sldMk cId="4019814044" sldId="348"/>
            <ac:cxnSpMk id="22" creationId="{8146773B-7D4F-45D8-B63E-1366BA6547C3}"/>
          </ac:cxnSpMkLst>
        </pc:cxnChg>
        <pc:cxnChg chg="add">
          <ac:chgData name="Андрей Корнейчук" userId="912f2d07f0ac4d4a" providerId="LiveId" clId="{3F656EC0-CAD8-4F14-8745-E7A64BC0D929}" dt="2021-10-05T13:08:51.799" v="1884" actId="11529"/>
          <ac:cxnSpMkLst>
            <pc:docMk/>
            <pc:sldMk cId="4019814044" sldId="348"/>
            <ac:cxnSpMk id="25" creationId="{D010C824-58F9-45A8-AA5D-C149D9523925}"/>
          </ac:cxnSpMkLst>
        </pc:cxnChg>
        <pc:cxnChg chg="add mod">
          <ac:chgData name="Андрей Корнейчук" userId="912f2d07f0ac4d4a" providerId="LiveId" clId="{3F656EC0-CAD8-4F14-8745-E7A64BC0D929}" dt="2021-10-05T13:24:15.499" v="1900" actId="478"/>
          <ac:cxnSpMkLst>
            <pc:docMk/>
            <pc:sldMk cId="4019814044" sldId="348"/>
            <ac:cxnSpMk id="27" creationId="{67875669-95BA-43B5-B47D-2CBBE3A5298F}"/>
          </ac:cxnSpMkLst>
        </pc:cxnChg>
        <pc:cxnChg chg="add mod">
          <ac:chgData name="Андрей Корнейчук" userId="912f2d07f0ac4d4a" providerId="LiveId" clId="{3F656EC0-CAD8-4F14-8745-E7A64BC0D929}" dt="2021-10-05T13:24:15.499" v="1900" actId="478"/>
          <ac:cxnSpMkLst>
            <pc:docMk/>
            <pc:sldMk cId="4019814044" sldId="348"/>
            <ac:cxnSpMk id="29" creationId="{B0DCA1BF-7147-41DF-8B0F-F4107D585250}"/>
          </ac:cxnSpMkLst>
        </pc:cxnChg>
        <pc:cxnChg chg="add mod">
          <ac:chgData name="Андрей Корнейчук" userId="912f2d07f0ac4d4a" providerId="LiveId" clId="{3F656EC0-CAD8-4F14-8745-E7A64BC0D929}" dt="2021-10-05T13:09:45.011" v="1890" actId="14100"/>
          <ac:cxnSpMkLst>
            <pc:docMk/>
            <pc:sldMk cId="4019814044" sldId="348"/>
            <ac:cxnSpMk id="31" creationId="{D660B468-DF8A-43D0-B0BF-2769BD9A026E}"/>
          </ac:cxnSpMkLst>
        </pc:cxnChg>
        <pc:cxnChg chg="add">
          <ac:chgData name="Андрей Корнейчук" userId="912f2d07f0ac4d4a" providerId="LiveId" clId="{3F656EC0-CAD8-4F14-8745-E7A64BC0D929}" dt="2021-10-05T13:09:56.600" v="1891" actId="11529"/>
          <ac:cxnSpMkLst>
            <pc:docMk/>
            <pc:sldMk cId="4019814044" sldId="348"/>
            <ac:cxnSpMk id="35" creationId="{14C09D3B-D27A-48BA-8F88-44794E485454}"/>
          </ac:cxnSpMkLst>
        </pc:cxnChg>
      </pc:sldChg>
      <pc:sldChg chg="addSp delSp modSp new mod">
        <pc:chgData name="Андрей Корнейчук" userId="912f2d07f0ac4d4a" providerId="LiveId" clId="{3F656EC0-CAD8-4F14-8745-E7A64BC0D929}" dt="2021-10-05T14:44:41.818" v="2887" actId="14100"/>
        <pc:sldMkLst>
          <pc:docMk/>
          <pc:sldMk cId="891329556" sldId="349"/>
        </pc:sldMkLst>
        <pc:spChg chg="mod">
          <ac:chgData name="Андрей Корнейчук" userId="912f2d07f0ac4d4a" providerId="LiveId" clId="{3F656EC0-CAD8-4F14-8745-E7A64BC0D929}" dt="2021-10-05T13:49:08.745" v="2253" actId="20577"/>
          <ac:spMkLst>
            <pc:docMk/>
            <pc:sldMk cId="891329556" sldId="349"/>
            <ac:spMk id="2" creationId="{6CF62C61-501F-4BF9-B296-362A6E85B8CC}"/>
          </ac:spMkLst>
        </pc:spChg>
        <pc:spChg chg="del">
          <ac:chgData name="Андрей Корнейчук" userId="912f2d07f0ac4d4a" providerId="LiveId" clId="{3F656EC0-CAD8-4F14-8745-E7A64BC0D929}" dt="2021-10-05T13:34:26.841" v="2181" actId="478"/>
          <ac:spMkLst>
            <pc:docMk/>
            <pc:sldMk cId="891329556" sldId="349"/>
            <ac:spMk id="3" creationId="{929A2B27-753C-4AD7-A409-055BB418F4CC}"/>
          </ac:spMkLst>
        </pc:spChg>
        <pc:spChg chg="add mod">
          <ac:chgData name="Андрей Корнейчук" userId="912f2d07f0ac4d4a" providerId="LiveId" clId="{3F656EC0-CAD8-4F14-8745-E7A64BC0D929}" dt="2021-10-05T13:51:37.182" v="2277" actId="1035"/>
          <ac:spMkLst>
            <pc:docMk/>
            <pc:sldMk cId="891329556" sldId="349"/>
            <ac:spMk id="6" creationId="{D81B58B4-4660-428C-8F70-D6098735A070}"/>
          </ac:spMkLst>
        </pc:spChg>
        <pc:spChg chg="add mod">
          <ac:chgData name="Андрей Корнейчук" userId="912f2d07f0ac4d4a" providerId="LiveId" clId="{3F656EC0-CAD8-4F14-8745-E7A64BC0D929}" dt="2021-10-05T13:51:37.182" v="2277" actId="1035"/>
          <ac:spMkLst>
            <pc:docMk/>
            <pc:sldMk cId="891329556" sldId="349"/>
            <ac:spMk id="9" creationId="{E178E00D-7DCE-4B28-9E0C-D38EE51B0CA7}"/>
          </ac:spMkLst>
        </pc:spChg>
        <pc:spChg chg="add mod">
          <ac:chgData name="Андрей Корнейчук" userId="912f2d07f0ac4d4a" providerId="LiveId" clId="{3F656EC0-CAD8-4F14-8745-E7A64BC0D929}" dt="2021-10-05T13:51:37.182" v="2277" actId="1035"/>
          <ac:spMkLst>
            <pc:docMk/>
            <pc:sldMk cId="891329556" sldId="349"/>
            <ac:spMk id="14" creationId="{B3293D70-4D9A-4D75-8131-833DD0E37277}"/>
          </ac:spMkLst>
        </pc:spChg>
        <pc:spChg chg="add mod">
          <ac:chgData name="Андрей Корнейчук" userId="912f2d07f0ac4d4a" providerId="LiveId" clId="{3F656EC0-CAD8-4F14-8745-E7A64BC0D929}" dt="2021-10-05T14:01:41.369" v="2353" actId="20577"/>
          <ac:spMkLst>
            <pc:docMk/>
            <pc:sldMk cId="891329556" sldId="349"/>
            <ac:spMk id="17" creationId="{F67B7DA1-4BD6-4DCD-930E-4BF8E215B321}"/>
          </ac:spMkLst>
        </pc:spChg>
        <pc:spChg chg="add mod">
          <ac:chgData name="Андрей Корнейчук" userId="912f2d07f0ac4d4a" providerId="LiveId" clId="{3F656EC0-CAD8-4F14-8745-E7A64BC0D929}" dt="2021-10-05T14:00:31.529" v="2349" actId="1036"/>
          <ac:spMkLst>
            <pc:docMk/>
            <pc:sldMk cId="891329556" sldId="349"/>
            <ac:spMk id="22" creationId="{6378C62A-0B4B-43F1-ADF6-6EC24798AE28}"/>
          </ac:spMkLst>
        </pc:spChg>
        <pc:spChg chg="add mod">
          <ac:chgData name="Андрей Корнейчук" userId="912f2d07f0ac4d4a" providerId="LiveId" clId="{3F656EC0-CAD8-4F14-8745-E7A64BC0D929}" dt="2021-10-05T14:00:31.529" v="2349" actId="1036"/>
          <ac:spMkLst>
            <pc:docMk/>
            <pc:sldMk cId="891329556" sldId="349"/>
            <ac:spMk id="28" creationId="{E136B2A8-658C-4CD9-9853-BA2497036AF5}"/>
          </ac:spMkLst>
        </pc:spChg>
        <pc:spChg chg="add mod">
          <ac:chgData name="Андрей Корнейчук" userId="912f2d07f0ac4d4a" providerId="LiveId" clId="{3F656EC0-CAD8-4F14-8745-E7A64BC0D929}" dt="2021-10-05T14:44:11.117" v="2881" actId="20577"/>
          <ac:spMkLst>
            <pc:docMk/>
            <pc:sldMk cId="891329556" sldId="349"/>
            <ac:spMk id="34" creationId="{9081AEC0-71BD-4647-8B37-D916F5ED722B}"/>
          </ac:spMkLst>
        </pc:spChg>
        <pc:picChg chg="add mod">
          <ac:chgData name="Андрей Корнейчук" userId="912f2d07f0ac4d4a" providerId="LiveId" clId="{3F656EC0-CAD8-4F14-8745-E7A64BC0D929}" dt="2021-10-05T13:49:17.873" v="2254" actId="108"/>
          <ac:picMkLst>
            <pc:docMk/>
            <pc:sldMk cId="891329556" sldId="349"/>
            <ac:picMk id="4" creationId="{68CDC87D-6053-4E30-99E7-0B6B43104BBE}"/>
          </ac:picMkLst>
        </pc:picChg>
        <pc:picChg chg="add mod">
          <ac:chgData name="Андрей Корнейчук" userId="912f2d07f0ac4d4a" providerId="LiveId" clId="{3F656EC0-CAD8-4F14-8745-E7A64BC0D929}" dt="2021-10-05T13:47:13.682" v="2186" actId="1076"/>
          <ac:picMkLst>
            <pc:docMk/>
            <pc:sldMk cId="891329556" sldId="349"/>
            <ac:picMk id="5" creationId="{03FA34C7-5C4C-4A27-87DE-1B0DA6AD524B}"/>
          </ac:picMkLst>
        </pc:picChg>
        <pc:picChg chg="add mod">
          <ac:chgData name="Андрей Корнейчук" userId="912f2d07f0ac4d4a" providerId="LiveId" clId="{3F656EC0-CAD8-4F14-8745-E7A64BC0D929}" dt="2021-10-05T13:50:58.629" v="2257" actId="108"/>
          <ac:picMkLst>
            <pc:docMk/>
            <pc:sldMk cId="891329556" sldId="349"/>
            <ac:picMk id="11" creationId="{D2D5133F-4B6A-4A37-B8D9-81F49A46810B}"/>
          </ac:picMkLst>
        </pc:picChg>
        <pc:picChg chg="add mod">
          <ac:chgData name="Андрей Корнейчук" userId="912f2d07f0ac4d4a" providerId="LiveId" clId="{3F656EC0-CAD8-4F14-8745-E7A64BC0D929}" dt="2021-10-05T13:52:53.797" v="2282" actId="108"/>
          <ac:picMkLst>
            <pc:docMk/>
            <pc:sldMk cId="891329556" sldId="349"/>
            <ac:picMk id="16" creationId="{3784EF46-2E9D-40A4-9873-EBFA0D3300D1}"/>
          </ac:picMkLst>
        </pc:picChg>
        <pc:picChg chg="add mod">
          <ac:chgData name="Андрей Корнейчук" userId="912f2d07f0ac4d4a" providerId="LiveId" clId="{3F656EC0-CAD8-4F14-8745-E7A64BC0D929}" dt="2021-10-05T13:56:53.001" v="2311" actId="1076"/>
          <ac:picMkLst>
            <pc:docMk/>
            <pc:sldMk cId="891329556" sldId="349"/>
            <ac:picMk id="21" creationId="{1A3FF3C0-F11F-4980-8B83-963772130C6F}"/>
          </ac:picMkLst>
        </pc:picChg>
        <pc:picChg chg="add mod">
          <ac:chgData name="Андрей Корнейчук" userId="912f2d07f0ac4d4a" providerId="LiveId" clId="{3F656EC0-CAD8-4F14-8745-E7A64BC0D929}" dt="2021-10-05T13:59:47.349" v="2347" actId="108"/>
          <ac:picMkLst>
            <pc:docMk/>
            <pc:sldMk cId="891329556" sldId="349"/>
            <ac:picMk id="26" creationId="{65B374BB-9357-4ECD-B42F-0D2BDDAB7093}"/>
          </ac:picMkLst>
        </pc:picChg>
        <pc:picChg chg="add mod">
          <ac:chgData name="Андрей Корнейчук" userId="912f2d07f0ac4d4a" providerId="LiveId" clId="{3F656EC0-CAD8-4F14-8745-E7A64BC0D929}" dt="2021-10-05T14:43:49.571" v="2855" actId="1076"/>
          <ac:picMkLst>
            <pc:docMk/>
            <pc:sldMk cId="891329556" sldId="349"/>
            <ac:picMk id="31" creationId="{B9582456-34F8-4E70-AD2C-DF70C9FB3393}"/>
          </ac:picMkLst>
        </pc:picChg>
        <pc:cxnChg chg="add">
          <ac:chgData name="Андрей Корнейчук" userId="912f2d07f0ac4d4a" providerId="LiveId" clId="{3F656EC0-CAD8-4F14-8745-E7A64BC0D929}" dt="2021-10-05T13:48:01.180" v="2204" actId="11529"/>
          <ac:cxnSpMkLst>
            <pc:docMk/>
            <pc:sldMk cId="891329556" sldId="349"/>
            <ac:cxnSpMk id="8" creationId="{31EC46EB-B6CD-46E3-86CB-3930A78FBC85}"/>
          </ac:cxnSpMkLst>
        </pc:cxnChg>
        <pc:cxnChg chg="add mod">
          <ac:chgData name="Андрей Корнейчук" userId="912f2d07f0ac4d4a" providerId="LiveId" clId="{3F656EC0-CAD8-4F14-8745-E7A64BC0D929}" dt="2021-10-05T14:44:41.818" v="2887" actId="14100"/>
          <ac:cxnSpMkLst>
            <pc:docMk/>
            <pc:sldMk cId="891329556" sldId="349"/>
            <ac:cxnSpMk id="13" creationId="{7AC6A6B5-5F9C-4F11-8969-3A61A74501F7}"/>
          </ac:cxnSpMkLst>
        </pc:cxnChg>
        <pc:cxnChg chg="add mod">
          <ac:chgData name="Андрей Корнейчук" userId="912f2d07f0ac4d4a" providerId="LiveId" clId="{3F656EC0-CAD8-4F14-8745-E7A64BC0D929}" dt="2021-10-05T14:44:38.046" v="2886" actId="14100"/>
          <ac:cxnSpMkLst>
            <pc:docMk/>
            <pc:sldMk cId="891329556" sldId="349"/>
            <ac:cxnSpMk id="19" creationId="{B49A41C1-7517-48C4-8720-7903D54421A4}"/>
          </ac:cxnSpMkLst>
        </pc:cxnChg>
        <pc:cxnChg chg="add mod">
          <ac:chgData name="Андрей Корнейчук" userId="912f2d07f0ac4d4a" providerId="LiveId" clId="{3F656EC0-CAD8-4F14-8745-E7A64BC0D929}" dt="2021-10-05T14:44:33.708" v="2885" actId="14100"/>
          <ac:cxnSpMkLst>
            <pc:docMk/>
            <pc:sldMk cId="891329556" sldId="349"/>
            <ac:cxnSpMk id="24" creationId="{F40EE07F-1410-424B-BB0B-D364E3DD77D9}"/>
          </ac:cxnSpMkLst>
        </pc:cxnChg>
        <pc:cxnChg chg="add mod">
          <ac:chgData name="Андрей Корнейчук" userId="912f2d07f0ac4d4a" providerId="LiveId" clId="{3F656EC0-CAD8-4F14-8745-E7A64BC0D929}" dt="2021-10-05T14:44:28.570" v="2884" actId="14100"/>
          <ac:cxnSpMkLst>
            <pc:docMk/>
            <pc:sldMk cId="891329556" sldId="349"/>
            <ac:cxnSpMk id="30" creationId="{3167DAF7-F1CF-499A-A2FF-8A7B080A5D62}"/>
          </ac:cxnSpMkLst>
        </pc:cxnChg>
        <pc:cxnChg chg="add mod">
          <ac:chgData name="Андрей Корнейчук" userId="912f2d07f0ac4d4a" providerId="LiveId" clId="{3F656EC0-CAD8-4F14-8745-E7A64BC0D929}" dt="2021-10-05T14:44:24.916" v="2883" actId="14100"/>
          <ac:cxnSpMkLst>
            <pc:docMk/>
            <pc:sldMk cId="891329556" sldId="349"/>
            <ac:cxnSpMk id="33" creationId="{8E8FFFDE-7584-476F-96A8-D86B6492CED2}"/>
          </ac:cxnSpMkLst>
        </pc:cxnChg>
      </pc:sldChg>
      <pc:sldChg chg="addSp delSp modSp add mod">
        <pc:chgData name="Андрей Корнейчук" userId="912f2d07f0ac4d4a" providerId="LiveId" clId="{3F656EC0-CAD8-4F14-8745-E7A64BC0D929}" dt="2021-10-05T14:26:02.187" v="2784" actId="114"/>
        <pc:sldMkLst>
          <pc:docMk/>
          <pc:sldMk cId="319781180" sldId="350"/>
        </pc:sldMkLst>
        <pc:spChg chg="mod">
          <ac:chgData name="Андрей Корнейчук" userId="912f2d07f0ac4d4a" providerId="LiveId" clId="{3F656EC0-CAD8-4F14-8745-E7A64BC0D929}" dt="2021-10-05T14:13:24.425" v="2433" actId="20577"/>
          <ac:spMkLst>
            <pc:docMk/>
            <pc:sldMk cId="319781180" sldId="350"/>
            <ac:spMk id="2" creationId="{6CF62C61-501F-4BF9-B296-362A6E85B8CC}"/>
          </ac:spMkLst>
        </pc:spChg>
        <pc:spChg chg="add del mod">
          <ac:chgData name="Андрей Корнейчук" userId="912f2d07f0ac4d4a" providerId="LiveId" clId="{3F656EC0-CAD8-4F14-8745-E7A64BC0D929}" dt="2021-10-05T14:15:13.449" v="2466" actId="14100"/>
          <ac:spMkLst>
            <pc:docMk/>
            <pc:sldMk cId="319781180" sldId="350"/>
            <ac:spMk id="3" creationId="{DCA57228-A5F1-4D30-BF50-A70ABC6B74A7}"/>
          </ac:spMkLst>
        </pc:spChg>
        <pc:spChg chg="del">
          <ac:chgData name="Андрей Корнейчук" userId="912f2d07f0ac4d4a" providerId="LiveId" clId="{3F656EC0-CAD8-4F14-8745-E7A64BC0D929}" dt="2021-10-05T14:03:37.561" v="2354" actId="478"/>
          <ac:spMkLst>
            <pc:docMk/>
            <pc:sldMk cId="319781180" sldId="350"/>
            <ac:spMk id="6" creationId="{D81B58B4-4660-428C-8F70-D6098735A070}"/>
          </ac:spMkLst>
        </pc:spChg>
        <pc:spChg chg="del">
          <ac:chgData name="Андрей Корнейчук" userId="912f2d07f0ac4d4a" providerId="LiveId" clId="{3F656EC0-CAD8-4F14-8745-E7A64BC0D929}" dt="2021-10-05T14:03:37.561" v="2354" actId="478"/>
          <ac:spMkLst>
            <pc:docMk/>
            <pc:sldMk cId="319781180" sldId="350"/>
            <ac:spMk id="9" creationId="{E178E00D-7DCE-4B28-9E0C-D38EE51B0CA7}"/>
          </ac:spMkLst>
        </pc:spChg>
        <pc:spChg chg="add mod">
          <ac:chgData name="Андрей Корнейчук" userId="912f2d07f0ac4d4a" providerId="LiveId" clId="{3F656EC0-CAD8-4F14-8745-E7A64BC0D929}" dt="2021-10-05T14:12:03.856" v="2407" actId="1076"/>
          <ac:spMkLst>
            <pc:docMk/>
            <pc:sldMk cId="319781180" sldId="350"/>
            <ac:spMk id="11" creationId="{82C53AED-B72A-4DF8-AEA6-C8A4F7B69829}"/>
          </ac:spMkLst>
        </pc:spChg>
        <pc:spChg chg="add mod">
          <ac:chgData name="Андрей Корнейчук" userId="912f2d07f0ac4d4a" providerId="LiveId" clId="{3F656EC0-CAD8-4F14-8745-E7A64BC0D929}" dt="2021-10-05T14:09:06.161" v="2386" actId="1076"/>
          <ac:spMkLst>
            <pc:docMk/>
            <pc:sldMk cId="319781180" sldId="350"/>
            <ac:spMk id="13" creationId="{692C159C-45AB-45D3-9F4A-E5856E754C88}"/>
          </ac:spMkLst>
        </pc:spChg>
        <pc:spChg chg="add del mod">
          <ac:chgData name="Андрей Корнейчук" userId="912f2d07f0ac4d4a" providerId="LiveId" clId="{3F656EC0-CAD8-4F14-8745-E7A64BC0D929}" dt="2021-10-05T14:12:59.586" v="2412" actId="478"/>
          <ac:spMkLst>
            <pc:docMk/>
            <pc:sldMk cId="319781180" sldId="350"/>
            <ac:spMk id="15" creationId="{0A4FF3A8-B543-48C1-87F9-9F91F5022F88}"/>
          </ac:spMkLst>
        </pc:spChg>
        <pc:spChg chg="add mod">
          <ac:chgData name="Андрей Корнейчук" userId="912f2d07f0ac4d4a" providerId="LiveId" clId="{3F656EC0-CAD8-4F14-8745-E7A64BC0D929}" dt="2021-10-05T14:15:45.035" v="2481" actId="114"/>
          <ac:spMkLst>
            <pc:docMk/>
            <pc:sldMk cId="319781180" sldId="350"/>
            <ac:spMk id="18" creationId="{AF27CFFD-E390-4999-937E-9472050B5074}"/>
          </ac:spMkLst>
        </pc:spChg>
        <pc:spChg chg="add mod">
          <ac:chgData name="Андрей Корнейчук" userId="912f2d07f0ac4d4a" providerId="LiveId" clId="{3F656EC0-CAD8-4F14-8745-E7A64BC0D929}" dt="2021-10-05T14:16:28.849" v="2500" actId="20577"/>
          <ac:spMkLst>
            <pc:docMk/>
            <pc:sldMk cId="319781180" sldId="350"/>
            <ac:spMk id="19" creationId="{CECC02DD-7291-46EA-8C2F-7435B3981DFE}"/>
          </ac:spMkLst>
        </pc:spChg>
        <pc:spChg chg="add mod">
          <ac:chgData name="Андрей Корнейчук" userId="912f2d07f0ac4d4a" providerId="LiveId" clId="{3F656EC0-CAD8-4F14-8745-E7A64BC0D929}" dt="2021-10-05T14:17:35.088" v="2531" actId="1076"/>
          <ac:spMkLst>
            <pc:docMk/>
            <pc:sldMk cId="319781180" sldId="350"/>
            <ac:spMk id="21" creationId="{B072BE20-2B33-484C-8149-6E30B39956AF}"/>
          </ac:spMkLst>
        </pc:spChg>
        <pc:spChg chg="add mod">
          <ac:chgData name="Андрей Корнейчук" userId="912f2d07f0ac4d4a" providerId="LiveId" clId="{3F656EC0-CAD8-4F14-8745-E7A64BC0D929}" dt="2021-10-05T14:19:02.697" v="2550" actId="20577"/>
          <ac:spMkLst>
            <pc:docMk/>
            <pc:sldMk cId="319781180" sldId="350"/>
            <ac:spMk id="25" creationId="{E5A4D1F2-596A-464B-B258-119022E7B739}"/>
          </ac:spMkLst>
        </pc:spChg>
        <pc:spChg chg="add mod">
          <ac:chgData name="Андрей Корнейчук" userId="912f2d07f0ac4d4a" providerId="LiveId" clId="{3F656EC0-CAD8-4F14-8745-E7A64BC0D929}" dt="2021-10-05T14:23:33.498" v="2725" actId="20577"/>
          <ac:spMkLst>
            <pc:docMk/>
            <pc:sldMk cId="319781180" sldId="350"/>
            <ac:spMk id="26" creationId="{576105EC-8139-41AD-80B2-89C06F7E4292}"/>
          </ac:spMkLst>
        </pc:spChg>
        <pc:spChg chg="add mod">
          <ac:chgData name="Андрей Корнейчук" userId="912f2d07f0ac4d4a" providerId="LiveId" clId="{3F656EC0-CAD8-4F14-8745-E7A64BC0D929}" dt="2021-10-05T14:19:54.402" v="2580" actId="1076"/>
          <ac:spMkLst>
            <pc:docMk/>
            <pc:sldMk cId="319781180" sldId="350"/>
            <ac:spMk id="28" creationId="{791541B7-46F4-4FB2-9537-C083C68C444C}"/>
          </ac:spMkLst>
        </pc:spChg>
        <pc:spChg chg="add mod">
          <ac:chgData name="Андрей Корнейчук" userId="912f2d07f0ac4d4a" providerId="LiveId" clId="{3F656EC0-CAD8-4F14-8745-E7A64BC0D929}" dt="2021-10-05T14:26:02.187" v="2784" actId="114"/>
          <ac:spMkLst>
            <pc:docMk/>
            <pc:sldMk cId="319781180" sldId="350"/>
            <ac:spMk id="31" creationId="{E5C2E17D-83ED-4FA5-9D05-31B6979D0FA2}"/>
          </ac:spMkLst>
        </pc:spChg>
        <pc:spChg chg="add mod">
          <ac:chgData name="Андрей Корнейчук" userId="912f2d07f0ac4d4a" providerId="LiveId" clId="{3F656EC0-CAD8-4F14-8745-E7A64BC0D929}" dt="2021-10-05T14:20:11.841" v="2589" actId="20577"/>
          <ac:spMkLst>
            <pc:docMk/>
            <pc:sldMk cId="319781180" sldId="350"/>
            <ac:spMk id="33" creationId="{A0342ADC-5A01-4680-85DC-EA6C09A96F19}"/>
          </ac:spMkLst>
        </pc:spChg>
        <pc:spChg chg="add mod ord">
          <ac:chgData name="Андрей Корнейчук" userId="912f2d07f0ac4d4a" providerId="LiveId" clId="{3F656EC0-CAD8-4F14-8745-E7A64BC0D929}" dt="2021-10-05T14:22:09.854" v="2663" actId="13822"/>
          <ac:spMkLst>
            <pc:docMk/>
            <pc:sldMk cId="319781180" sldId="350"/>
            <ac:spMk id="34" creationId="{D0F78A35-5808-4D43-B822-68F80CA5C08E}"/>
          </ac:spMkLst>
        </pc:spChg>
        <pc:picChg chg="del">
          <ac:chgData name="Андрей Корнейчук" userId="912f2d07f0ac4d4a" providerId="LiveId" clId="{3F656EC0-CAD8-4F14-8745-E7A64BC0D929}" dt="2021-10-05T14:03:37.561" v="2354" actId="478"/>
          <ac:picMkLst>
            <pc:docMk/>
            <pc:sldMk cId="319781180" sldId="350"/>
            <ac:picMk id="4" creationId="{68CDC87D-6053-4E30-99E7-0B6B43104BBE}"/>
          </ac:picMkLst>
        </pc:picChg>
        <pc:picChg chg="del">
          <ac:chgData name="Андрей Корнейчук" userId="912f2d07f0ac4d4a" providerId="LiveId" clId="{3F656EC0-CAD8-4F14-8745-E7A64BC0D929}" dt="2021-10-05T14:03:37.561" v="2354" actId="478"/>
          <ac:picMkLst>
            <pc:docMk/>
            <pc:sldMk cId="319781180" sldId="350"/>
            <ac:picMk id="5" creationId="{03FA34C7-5C4C-4A27-87DE-1B0DA6AD524B}"/>
          </ac:picMkLst>
        </pc:picChg>
        <pc:picChg chg="add mod">
          <ac:chgData name="Андрей Корнейчук" userId="912f2d07f0ac4d4a" providerId="LiveId" clId="{3F656EC0-CAD8-4F14-8745-E7A64BC0D929}" dt="2021-10-05T14:06:28.521" v="2379" actId="1076"/>
          <ac:picMkLst>
            <pc:docMk/>
            <pc:sldMk cId="319781180" sldId="350"/>
            <ac:picMk id="10" creationId="{688BD11F-9A8B-4962-8B0E-05F7666481BB}"/>
          </ac:picMkLst>
        </pc:picChg>
        <pc:picChg chg="add mod">
          <ac:chgData name="Андрей Корнейчук" userId="912f2d07f0ac4d4a" providerId="LiveId" clId="{3F656EC0-CAD8-4F14-8745-E7A64BC0D929}" dt="2021-10-05T14:12:13.385" v="2408" actId="1076"/>
          <ac:picMkLst>
            <pc:docMk/>
            <pc:sldMk cId="319781180" sldId="350"/>
            <ac:picMk id="12" creationId="{52936537-94D3-4DA1-BDCA-8D5DA85E7EA8}"/>
          </ac:picMkLst>
        </pc:picChg>
        <pc:picChg chg="add del mod">
          <ac:chgData name="Андрей Корнейчук" userId="912f2d07f0ac4d4a" providerId="LiveId" clId="{3F656EC0-CAD8-4F14-8745-E7A64BC0D929}" dt="2021-10-05T14:12:59.586" v="2412" actId="478"/>
          <ac:picMkLst>
            <pc:docMk/>
            <pc:sldMk cId="319781180" sldId="350"/>
            <ac:picMk id="14" creationId="{D284D60E-35F4-46A4-8F79-FF991372152B}"/>
          </ac:picMkLst>
        </pc:picChg>
        <pc:picChg chg="add mod">
          <ac:chgData name="Андрей Корнейчук" userId="912f2d07f0ac4d4a" providerId="LiveId" clId="{3F656EC0-CAD8-4F14-8745-E7A64BC0D929}" dt="2021-10-05T14:15:27.376" v="2467" actId="1076"/>
          <ac:picMkLst>
            <pc:docMk/>
            <pc:sldMk cId="319781180" sldId="350"/>
            <ac:picMk id="17" creationId="{B4D001E8-FF2E-40CA-BA82-614FCFDE5F11}"/>
          </ac:picMkLst>
        </pc:picChg>
        <pc:picChg chg="add mod">
          <ac:chgData name="Андрей Корнейчук" userId="912f2d07f0ac4d4a" providerId="LiveId" clId="{3F656EC0-CAD8-4F14-8745-E7A64BC0D929}" dt="2021-10-05T14:16:39.284" v="2501" actId="571"/>
          <ac:picMkLst>
            <pc:docMk/>
            <pc:sldMk cId="319781180" sldId="350"/>
            <ac:picMk id="20" creationId="{A4C13C91-99E6-4A0F-BFC4-54B5276B0B7B}"/>
          </ac:picMkLst>
        </pc:picChg>
        <pc:picChg chg="add mod">
          <ac:chgData name="Андрей Корнейчук" userId="912f2d07f0ac4d4a" providerId="LiveId" clId="{3F656EC0-CAD8-4F14-8745-E7A64BC0D929}" dt="2021-10-05T14:18:40.789" v="2532" actId="108"/>
          <ac:picMkLst>
            <pc:docMk/>
            <pc:sldMk cId="319781180" sldId="350"/>
            <ac:picMk id="23" creationId="{E26DDE49-E4D1-4891-9AA0-1526A5CAA11C}"/>
          </ac:picMkLst>
        </pc:picChg>
        <pc:picChg chg="add mod">
          <ac:chgData name="Андрей Корнейчук" userId="912f2d07f0ac4d4a" providerId="LiveId" clId="{3F656EC0-CAD8-4F14-8745-E7A64BC0D929}" dt="2021-10-05T14:18:46.507" v="2533" actId="571"/>
          <ac:picMkLst>
            <pc:docMk/>
            <pc:sldMk cId="319781180" sldId="350"/>
            <ac:picMk id="24" creationId="{A2ED9DFC-60C2-478E-B36B-A5A68DCEA80D}"/>
          </ac:picMkLst>
        </pc:picChg>
        <pc:picChg chg="add mod">
          <ac:chgData name="Андрей Корнейчук" userId="912f2d07f0ac4d4a" providerId="LiveId" clId="{3F656EC0-CAD8-4F14-8745-E7A64BC0D929}" dt="2021-10-05T14:19:33.450" v="2574" actId="1038"/>
          <ac:picMkLst>
            <pc:docMk/>
            <pc:sldMk cId="319781180" sldId="350"/>
            <ac:picMk id="27" creationId="{5AB3FE49-EE37-43FA-9B50-010501979E83}"/>
          </ac:picMkLst>
        </pc:picChg>
        <pc:picChg chg="add del mod">
          <ac:chgData name="Андрей Корнейчук" userId="912f2d07f0ac4d4a" providerId="LiveId" clId="{3F656EC0-CAD8-4F14-8745-E7A64BC0D929}" dt="2021-10-05T14:19:39.250" v="2575" actId="478"/>
          <ac:picMkLst>
            <pc:docMk/>
            <pc:sldMk cId="319781180" sldId="350"/>
            <ac:picMk id="29" creationId="{C2DE89F5-BA82-43D0-A680-1E2D0505931B}"/>
          </ac:picMkLst>
        </pc:picChg>
        <pc:picChg chg="add del mod">
          <ac:chgData name="Андрей Корнейчук" userId="912f2d07f0ac4d4a" providerId="LiveId" clId="{3F656EC0-CAD8-4F14-8745-E7A64BC0D929}" dt="2021-10-05T14:20:23.736" v="2590" actId="478"/>
          <ac:picMkLst>
            <pc:docMk/>
            <pc:sldMk cId="319781180" sldId="350"/>
            <ac:picMk id="30" creationId="{934AF98D-8E52-4608-BB0C-8B745AD35E3D}"/>
          </ac:picMkLst>
        </pc:picChg>
        <pc:picChg chg="add mod">
          <ac:chgData name="Андрей Корнейчук" userId="912f2d07f0ac4d4a" providerId="LiveId" clId="{3F656EC0-CAD8-4F14-8745-E7A64BC0D929}" dt="2021-10-05T14:20:05.388" v="2581" actId="571"/>
          <ac:picMkLst>
            <pc:docMk/>
            <pc:sldMk cId="319781180" sldId="350"/>
            <ac:picMk id="32" creationId="{98730362-5C28-4D96-84A3-D8C959C4C8AB}"/>
          </ac:picMkLst>
        </pc:picChg>
        <pc:cxnChg chg="del mod">
          <ac:chgData name="Андрей Корнейчук" userId="912f2d07f0ac4d4a" providerId="LiveId" clId="{3F656EC0-CAD8-4F14-8745-E7A64BC0D929}" dt="2021-10-05T14:03:37.561" v="2354" actId="478"/>
          <ac:cxnSpMkLst>
            <pc:docMk/>
            <pc:sldMk cId="319781180" sldId="350"/>
            <ac:cxnSpMk id="8" creationId="{31EC46EB-B6CD-46E3-86CB-3930A78FBC85}"/>
          </ac:cxnSpMkLst>
        </pc:cxnChg>
      </pc:sldChg>
    </pc:docChg>
  </pc:docChgLst>
  <pc:docChgLst>
    <pc:chgData name="Андрей Корнейчук" userId="912f2d07f0ac4d4a" providerId="LiveId" clId="{B6773737-2A3A-4FF5-A5DD-3D8315E92755}"/>
    <pc:docChg chg="custSel modSld">
      <pc:chgData name="Андрей Корнейчук" userId="912f2d07f0ac4d4a" providerId="LiveId" clId="{B6773737-2A3A-4FF5-A5DD-3D8315E92755}" dt="2021-10-05T07:04:31.543" v="72" actId="20577"/>
      <pc:docMkLst>
        <pc:docMk/>
      </pc:docMkLst>
      <pc:sldChg chg="modSp mod">
        <pc:chgData name="Андрей Корнейчук" userId="912f2d07f0ac4d4a" providerId="LiveId" clId="{B6773737-2A3A-4FF5-A5DD-3D8315E92755}" dt="2021-10-05T07:04:07.846" v="52" actId="20577"/>
        <pc:sldMkLst>
          <pc:docMk/>
          <pc:sldMk cId="2903642182" sldId="333"/>
        </pc:sldMkLst>
        <pc:spChg chg="mod">
          <ac:chgData name="Андрей Корнейчук" userId="912f2d07f0ac4d4a" providerId="LiveId" clId="{B6773737-2A3A-4FF5-A5DD-3D8315E92755}" dt="2021-10-05T07:04:07.846" v="52" actId="20577"/>
          <ac:spMkLst>
            <pc:docMk/>
            <pc:sldMk cId="2903642182" sldId="333"/>
            <ac:spMk id="4" creationId="{00000000-0000-0000-0000-000000000000}"/>
          </ac:spMkLst>
        </pc:spChg>
        <pc:spChg chg="mod">
          <ac:chgData name="Андрей Корнейчук" userId="912f2d07f0ac4d4a" providerId="LiveId" clId="{B6773737-2A3A-4FF5-A5DD-3D8315E92755}" dt="2021-10-05T07:01:56.049" v="1" actId="6549"/>
          <ac:spMkLst>
            <pc:docMk/>
            <pc:sldMk cId="2903642182" sldId="333"/>
            <ac:spMk id="5" creationId="{00000000-0000-0000-0000-000000000000}"/>
          </ac:spMkLst>
        </pc:spChg>
      </pc:sldChg>
      <pc:sldChg chg="modSp mod">
        <pc:chgData name="Андрей Корнейчук" userId="912f2d07f0ac4d4a" providerId="LiveId" clId="{B6773737-2A3A-4FF5-A5DD-3D8315E92755}" dt="2021-10-05T07:04:31.543" v="72" actId="20577"/>
        <pc:sldMkLst>
          <pc:docMk/>
          <pc:sldMk cId="1793938386" sldId="341"/>
        </pc:sldMkLst>
        <pc:spChg chg="mod">
          <ac:chgData name="Андрей Корнейчук" userId="912f2d07f0ac4d4a" providerId="LiveId" clId="{B6773737-2A3A-4FF5-A5DD-3D8315E92755}" dt="2021-10-05T07:04:31.543" v="72" actId="20577"/>
          <ac:spMkLst>
            <pc:docMk/>
            <pc:sldMk cId="1793938386" sldId="341"/>
            <ac:spMk id="4" creationId="{00000000-0000-0000-0000-000000000000}"/>
          </ac:spMkLst>
        </pc:spChg>
      </pc:sldChg>
    </pc:docChg>
  </pc:docChgLst>
  <pc:docChgLst>
    <pc:chgData name="Андрей Корнейчук" userId="912f2d07f0ac4d4a" providerId="LiveId" clId="{A6E0BC24-96AC-4685-B488-492CDEDE75FF}"/>
    <pc:docChg chg="undo custSel modSld">
      <pc:chgData name="Андрей Корнейчук" userId="912f2d07f0ac4d4a" providerId="LiveId" clId="{A6E0BC24-96AC-4685-B488-492CDEDE75FF}" dt="2021-10-06T08:04:49.218" v="61" actId="207"/>
      <pc:docMkLst>
        <pc:docMk/>
      </pc:docMkLst>
      <pc:sldChg chg="modSp mod">
        <pc:chgData name="Андрей Корнейчук" userId="912f2d07f0ac4d4a" providerId="LiveId" clId="{A6E0BC24-96AC-4685-B488-492CDEDE75FF}" dt="2021-10-06T07:38:36.193" v="50" actId="20577"/>
        <pc:sldMkLst>
          <pc:docMk/>
          <pc:sldMk cId="2829090070" sldId="340"/>
        </pc:sldMkLst>
        <pc:spChg chg="mod">
          <ac:chgData name="Андрей Корнейчук" userId="912f2d07f0ac4d4a" providerId="LiveId" clId="{A6E0BC24-96AC-4685-B488-492CDEDE75FF}" dt="2021-10-06T07:38:36.193" v="50" actId="20577"/>
          <ac:spMkLst>
            <pc:docMk/>
            <pc:sldMk cId="2829090070" sldId="340"/>
            <ac:spMk id="2" creationId="{00000000-0000-0000-0000-000000000000}"/>
          </ac:spMkLst>
        </pc:spChg>
      </pc:sldChg>
      <pc:sldChg chg="addSp modSp mod">
        <pc:chgData name="Андрей Корнейчук" userId="912f2d07f0ac4d4a" providerId="LiveId" clId="{A6E0BC24-96AC-4685-B488-492CDEDE75FF}" dt="2021-10-06T08:03:57.365" v="60"/>
        <pc:sldMkLst>
          <pc:docMk/>
          <pc:sldMk cId="1793938386" sldId="341"/>
        </pc:sldMkLst>
        <pc:spChg chg="mod">
          <ac:chgData name="Андрей Корнейчук" userId="912f2d07f0ac4d4a" providerId="LiveId" clId="{A6E0BC24-96AC-4685-B488-492CDEDE75FF}" dt="2021-10-06T08:03:57.365" v="60"/>
          <ac:spMkLst>
            <pc:docMk/>
            <pc:sldMk cId="1793938386" sldId="341"/>
            <ac:spMk id="2" creationId="{91EAA1E8-192C-4490-8A91-80D9824B4D17}"/>
          </ac:spMkLst>
        </pc:spChg>
        <pc:picChg chg="add mod">
          <ac:chgData name="Андрей Корнейчук" userId="912f2d07f0ac4d4a" providerId="LiveId" clId="{A6E0BC24-96AC-4685-B488-492CDEDE75FF}" dt="2021-10-06T07:37:51.841" v="34" actId="1076"/>
          <ac:picMkLst>
            <pc:docMk/>
            <pc:sldMk cId="1793938386" sldId="341"/>
            <ac:picMk id="5" creationId="{F0F3187F-422F-4E9D-A9C3-4EB61BEB9C35}"/>
          </ac:picMkLst>
        </pc:picChg>
      </pc:sldChg>
      <pc:sldChg chg="modSp mod">
        <pc:chgData name="Андрей Корнейчук" userId="912f2d07f0ac4d4a" providerId="LiveId" clId="{A6E0BC24-96AC-4685-B488-492CDEDE75FF}" dt="2021-10-06T08:02:09.818" v="57" actId="20577"/>
        <pc:sldMkLst>
          <pc:docMk/>
          <pc:sldMk cId="2281178258" sldId="343"/>
        </pc:sldMkLst>
        <pc:spChg chg="mod">
          <ac:chgData name="Андрей Корнейчук" userId="912f2d07f0ac4d4a" providerId="LiveId" clId="{A6E0BC24-96AC-4685-B488-492CDEDE75FF}" dt="2021-10-06T08:02:09.818" v="57" actId="20577"/>
          <ac:spMkLst>
            <pc:docMk/>
            <pc:sldMk cId="2281178258" sldId="343"/>
            <ac:spMk id="2" creationId="{1EEB1675-FF2F-433E-81CE-C9205F80D2FA}"/>
          </ac:spMkLst>
        </pc:spChg>
      </pc:sldChg>
      <pc:sldChg chg="modSp mod">
        <pc:chgData name="Андрей Корнейчук" userId="912f2d07f0ac4d4a" providerId="LiveId" clId="{A6E0BC24-96AC-4685-B488-492CDEDE75FF}" dt="2021-10-06T08:04:49.218" v="61" actId="207"/>
        <pc:sldMkLst>
          <pc:docMk/>
          <pc:sldMk cId="1645391007" sldId="345"/>
        </pc:sldMkLst>
        <pc:spChg chg="mod">
          <ac:chgData name="Андрей Корнейчук" userId="912f2d07f0ac4d4a" providerId="LiveId" clId="{A6E0BC24-96AC-4685-B488-492CDEDE75FF}" dt="2021-10-06T07:27:38.831" v="4" actId="6549"/>
          <ac:spMkLst>
            <pc:docMk/>
            <pc:sldMk cId="1645391007" sldId="345"/>
            <ac:spMk id="2" creationId="{7B1683A4-80F0-40BD-8670-99FDB3D83EDB}"/>
          </ac:spMkLst>
        </pc:spChg>
        <pc:graphicFrameChg chg="mod modGraphic">
          <ac:chgData name="Андрей Корнейчук" userId="912f2d07f0ac4d4a" providerId="LiveId" clId="{A6E0BC24-96AC-4685-B488-492CDEDE75FF}" dt="2021-10-06T08:04:49.218" v="61" actId="207"/>
          <ac:graphicFrameMkLst>
            <pc:docMk/>
            <pc:sldMk cId="1645391007" sldId="345"/>
            <ac:graphicFrameMk id="4" creationId="{C4C5DF4D-BA37-45A7-9759-789E758095D2}"/>
          </ac:graphicFrameMkLst>
        </pc:graphicFrameChg>
      </pc:sldChg>
      <pc:sldChg chg="modSp mod">
        <pc:chgData name="Андрей Корнейчук" userId="912f2d07f0ac4d4a" providerId="LiveId" clId="{A6E0BC24-96AC-4685-B488-492CDEDE75FF}" dt="2021-10-06T07:37:00.982" v="30" actId="313"/>
        <pc:sldMkLst>
          <pc:docMk/>
          <pc:sldMk cId="319781180" sldId="350"/>
        </pc:sldMkLst>
        <pc:spChg chg="mod">
          <ac:chgData name="Андрей Корнейчук" userId="912f2d07f0ac4d4a" providerId="LiveId" clId="{A6E0BC24-96AC-4685-B488-492CDEDE75FF}" dt="2021-10-06T07:36:05.401" v="16" actId="20577"/>
          <ac:spMkLst>
            <pc:docMk/>
            <pc:sldMk cId="319781180" sldId="350"/>
            <ac:spMk id="18" creationId="{AF27CFFD-E390-4999-937E-9472050B5074}"/>
          </ac:spMkLst>
        </pc:spChg>
        <pc:spChg chg="mod">
          <ac:chgData name="Андрей Корнейчук" userId="912f2d07f0ac4d4a" providerId="LiveId" clId="{A6E0BC24-96AC-4685-B488-492CDEDE75FF}" dt="2021-10-06T07:37:00.982" v="30" actId="313"/>
          <ac:spMkLst>
            <pc:docMk/>
            <pc:sldMk cId="319781180" sldId="350"/>
            <ac:spMk id="19" creationId="{CECC02DD-7291-46EA-8C2F-7435B3981DFE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B880DC-FDF0-4B4E-9F88-E02F3B6C366E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C4DD37-15ED-460C-8A55-20494FEF233B}">
      <dgm:prSet phldrT="[Text]"/>
      <dgm:spPr/>
      <dgm:t>
        <a:bodyPr/>
        <a:lstStyle/>
        <a:p>
          <a:r>
            <a:rPr lang="ru-RU" dirty="0"/>
            <a:t>Веб-ресурсы</a:t>
          </a:r>
        </a:p>
      </dgm:t>
    </dgm:pt>
    <dgm:pt modelId="{C9F36EFC-46DD-4394-80EC-8CB85AEDFEE4}" type="parTrans" cxnId="{152E7722-F7DA-4032-A695-DF20F5097173}">
      <dgm:prSet/>
      <dgm:spPr/>
      <dgm:t>
        <a:bodyPr/>
        <a:lstStyle/>
        <a:p>
          <a:endParaRPr lang="ru-RU"/>
        </a:p>
      </dgm:t>
    </dgm:pt>
    <dgm:pt modelId="{79ABB038-4336-4942-975E-AA30991898A2}" type="sibTrans" cxnId="{152E7722-F7DA-4032-A695-DF20F5097173}">
      <dgm:prSet/>
      <dgm:spPr/>
      <dgm:t>
        <a:bodyPr/>
        <a:lstStyle/>
        <a:p>
          <a:endParaRPr lang="ru-RU"/>
        </a:p>
      </dgm:t>
    </dgm:pt>
    <dgm:pt modelId="{4D4A0AF9-52E3-466C-8093-B8ECD6124B5E}">
      <dgm:prSet phldrT="[Text]"/>
      <dgm:spPr/>
      <dgm:t>
        <a:bodyPr/>
        <a:lstStyle/>
        <a:p>
          <a:r>
            <a:rPr lang="ru-RU" dirty="0"/>
            <a:t>Дистанционное обучение</a:t>
          </a:r>
        </a:p>
      </dgm:t>
    </dgm:pt>
    <dgm:pt modelId="{9900D104-FBCF-471A-B00A-3943A5D5A7DC}" type="parTrans" cxnId="{D6FB8DB0-7C0C-4B3F-8A21-4A27BA8F7188}">
      <dgm:prSet/>
      <dgm:spPr/>
      <dgm:t>
        <a:bodyPr/>
        <a:lstStyle/>
        <a:p>
          <a:endParaRPr lang="ru-RU"/>
        </a:p>
      </dgm:t>
    </dgm:pt>
    <dgm:pt modelId="{0E62AA5B-9B50-4D5A-81C3-896219ADBB18}" type="sibTrans" cxnId="{D6FB8DB0-7C0C-4B3F-8A21-4A27BA8F7188}">
      <dgm:prSet/>
      <dgm:spPr/>
      <dgm:t>
        <a:bodyPr/>
        <a:lstStyle/>
        <a:p>
          <a:endParaRPr lang="ru-RU"/>
        </a:p>
      </dgm:t>
    </dgm:pt>
    <dgm:pt modelId="{F3BDED55-19E8-467E-8B81-7F2FB0B24160}">
      <dgm:prSet phldrT="[Text]"/>
      <dgm:spPr/>
      <dgm:t>
        <a:bodyPr/>
        <a:lstStyle/>
        <a:p>
          <a:r>
            <a:rPr lang="ru-RU" dirty="0"/>
            <a:t>Сайт</a:t>
          </a:r>
        </a:p>
      </dgm:t>
    </dgm:pt>
    <dgm:pt modelId="{DE346B52-3979-4571-96C2-98F8E486A294}" type="parTrans" cxnId="{55EF3ABF-DCDD-43E9-98B2-456FA3A08E77}">
      <dgm:prSet/>
      <dgm:spPr/>
      <dgm:t>
        <a:bodyPr/>
        <a:lstStyle/>
        <a:p>
          <a:endParaRPr lang="ru-RU"/>
        </a:p>
      </dgm:t>
    </dgm:pt>
    <dgm:pt modelId="{629087D7-2320-45FE-AF9E-3BA6B7B5A700}" type="sibTrans" cxnId="{55EF3ABF-DCDD-43E9-98B2-456FA3A08E77}">
      <dgm:prSet/>
      <dgm:spPr/>
      <dgm:t>
        <a:bodyPr/>
        <a:lstStyle/>
        <a:p>
          <a:endParaRPr lang="ru-RU"/>
        </a:p>
      </dgm:t>
    </dgm:pt>
    <dgm:pt modelId="{F11740B4-1AAD-4D08-8344-E034990FD65A}">
      <dgm:prSet phldrT="[Text]"/>
      <dgm:spPr/>
      <dgm:t>
        <a:bodyPr/>
        <a:lstStyle/>
        <a:p>
          <a:r>
            <a:rPr lang="ru-RU" dirty="0"/>
            <a:t>Коммуникации</a:t>
          </a:r>
        </a:p>
      </dgm:t>
    </dgm:pt>
    <dgm:pt modelId="{396EA226-90F7-4753-A99B-E45F59677960}" type="parTrans" cxnId="{ABCB5386-FF3C-4113-99FF-6ACC32D8B036}">
      <dgm:prSet/>
      <dgm:spPr/>
      <dgm:t>
        <a:bodyPr/>
        <a:lstStyle/>
        <a:p>
          <a:endParaRPr lang="ru-RU"/>
        </a:p>
      </dgm:t>
    </dgm:pt>
    <dgm:pt modelId="{58D3E5D9-D13F-41AA-A923-F51876304343}" type="sibTrans" cxnId="{ABCB5386-FF3C-4113-99FF-6ACC32D8B036}">
      <dgm:prSet/>
      <dgm:spPr/>
      <dgm:t>
        <a:bodyPr/>
        <a:lstStyle/>
        <a:p>
          <a:endParaRPr lang="ru-RU"/>
        </a:p>
      </dgm:t>
    </dgm:pt>
    <dgm:pt modelId="{A61DAFD2-0B48-4F08-B625-E5B09535AB3F}">
      <dgm:prSet phldrT="[Text]"/>
      <dgm:spPr/>
      <dgm:t>
        <a:bodyPr/>
        <a:lstStyle/>
        <a:p>
          <a:r>
            <a:rPr lang="ru-RU" dirty="0"/>
            <a:t>Телефония</a:t>
          </a:r>
        </a:p>
      </dgm:t>
    </dgm:pt>
    <dgm:pt modelId="{190F8BC1-A157-4423-96F0-3E5C040F57D2}" type="parTrans" cxnId="{F3513F30-41AC-4AD3-A24A-26AE706E254E}">
      <dgm:prSet/>
      <dgm:spPr/>
      <dgm:t>
        <a:bodyPr/>
        <a:lstStyle/>
        <a:p>
          <a:endParaRPr lang="ru-RU"/>
        </a:p>
      </dgm:t>
    </dgm:pt>
    <dgm:pt modelId="{E22D212C-DD44-497E-8A60-52690988860A}" type="sibTrans" cxnId="{F3513F30-41AC-4AD3-A24A-26AE706E254E}">
      <dgm:prSet/>
      <dgm:spPr/>
      <dgm:t>
        <a:bodyPr/>
        <a:lstStyle/>
        <a:p>
          <a:endParaRPr lang="ru-RU"/>
        </a:p>
      </dgm:t>
    </dgm:pt>
    <dgm:pt modelId="{1BF1C3E3-E9D8-4950-832F-66F08231FD0C}">
      <dgm:prSet phldrT="[Text]"/>
      <dgm:spPr/>
      <dgm:t>
        <a:bodyPr/>
        <a:lstStyle/>
        <a:p>
          <a:r>
            <a:rPr lang="ru-RU" dirty="0"/>
            <a:t>Электронная почта</a:t>
          </a:r>
        </a:p>
      </dgm:t>
    </dgm:pt>
    <dgm:pt modelId="{9FB2FEC3-DE07-446B-A34E-5E5AC22D5D73}" type="parTrans" cxnId="{6E9E162B-0126-448C-8B91-E7CFD9DCDDAD}">
      <dgm:prSet/>
      <dgm:spPr/>
      <dgm:t>
        <a:bodyPr/>
        <a:lstStyle/>
        <a:p>
          <a:endParaRPr lang="ru-RU"/>
        </a:p>
      </dgm:t>
    </dgm:pt>
    <dgm:pt modelId="{74E46A43-91F3-491A-96BE-AE528797B94A}" type="sibTrans" cxnId="{6E9E162B-0126-448C-8B91-E7CFD9DCDDAD}">
      <dgm:prSet/>
      <dgm:spPr/>
      <dgm:t>
        <a:bodyPr/>
        <a:lstStyle/>
        <a:p>
          <a:endParaRPr lang="ru-RU"/>
        </a:p>
      </dgm:t>
    </dgm:pt>
    <dgm:pt modelId="{78B20DAB-27D8-46D0-B76B-AAF8ABE7BA53}">
      <dgm:prSet phldrT="[Text]"/>
      <dgm:spPr/>
      <dgm:t>
        <a:bodyPr/>
        <a:lstStyle/>
        <a:p>
          <a:r>
            <a:rPr lang="ru-RU" dirty="0"/>
            <a:t>Приложения</a:t>
          </a:r>
          <a:r>
            <a:rPr lang="en-US" dirty="0"/>
            <a:t> </a:t>
          </a:r>
          <a:r>
            <a:rPr lang="ru-RU" dirty="0"/>
            <a:t>и базы данных</a:t>
          </a:r>
        </a:p>
      </dgm:t>
    </dgm:pt>
    <dgm:pt modelId="{3570EA4D-46D3-4624-B359-07E8C1DC4E80}" type="parTrans" cxnId="{E4B18332-5ACA-486E-AF52-A1A80319C42A}">
      <dgm:prSet/>
      <dgm:spPr/>
      <dgm:t>
        <a:bodyPr/>
        <a:lstStyle/>
        <a:p>
          <a:endParaRPr lang="ru-RU"/>
        </a:p>
      </dgm:t>
    </dgm:pt>
    <dgm:pt modelId="{17C51340-0F24-40BA-A3F1-86AB70BD18B5}" type="sibTrans" cxnId="{E4B18332-5ACA-486E-AF52-A1A80319C42A}">
      <dgm:prSet/>
      <dgm:spPr/>
      <dgm:t>
        <a:bodyPr/>
        <a:lstStyle/>
        <a:p>
          <a:endParaRPr lang="ru-RU"/>
        </a:p>
      </dgm:t>
    </dgm:pt>
    <dgm:pt modelId="{B7DD18B2-DD81-464D-8F82-B5C0820EC881}">
      <dgm:prSet phldrT="[Text]"/>
      <dgm:spPr/>
      <dgm:t>
        <a:bodyPr/>
        <a:lstStyle/>
        <a:p>
          <a:r>
            <a:rPr lang="ru-RU" dirty="0">
              <a:solidFill>
                <a:srgbClr val="FFFF00"/>
              </a:solidFill>
            </a:rPr>
            <a:t>ЭДО</a:t>
          </a:r>
        </a:p>
      </dgm:t>
    </dgm:pt>
    <dgm:pt modelId="{AD78B13F-2D2E-4912-B54D-21F5660C5E5A}" type="parTrans" cxnId="{CE1E64C9-49E6-4492-B52E-E88CB63B4F7D}">
      <dgm:prSet/>
      <dgm:spPr/>
      <dgm:t>
        <a:bodyPr/>
        <a:lstStyle/>
        <a:p>
          <a:endParaRPr lang="ru-RU"/>
        </a:p>
      </dgm:t>
    </dgm:pt>
    <dgm:pt modelId="{8D87B63E-5636-4C09-8228-3C65DD99C6FA}" type="sibTrans" cxnId="{CE1E64C9-49E6-4492-B52E-E88CB63B4F7D}">
      <dgm:prSet/>
      <dgm:spPr/>
      <dgm:t>
        <a:bodyPr/>
        <a:lstStyle/>
        <a:p>
          <a:endParaRPr lang="ru-RU"/>
        </a:p>
      </dgm:t>
    </dgm:pt>
    <dgm:pt modelId="{5EA7B6B0-3A67-45F6-9D02-AAB2A815D8D9}">
      <dgm:prSet phldrT="[Text]"/>
      <dgm:spPr/>
      <dgm:t>
        <a:bodyPr/>
        <a:lstStyle/>
        <a:p>
          <a:r>
            <a:rPr lang="ru-RU" dirty="0">
              <a:solidFill>
                <a:srgbClr val="FFFF00"/>
              </a:solidFill>
            </a:rPr>
            <a:t>Файлы</a:t>
          </a:r>
        </a:p>
      </dgm:t>
    </dgm:pt>
    <dgm:pt modelId="{F73E80B0-910D-4ABA-B17A-C05DE7A4B594}" type="parTrans" cxnId="{E185903F-4B87-4096-97B4-41DF2BD5C19A}">
      <dgm:prSet/>
      <dgm:spPr/>
      <dgm:t>
        <a:bodyPr/>
        <a:lstStyle/>
        <a:p>
          <a:endParaRPr lang="ru-RU"/>
        </a:p>
      </dgm:t>
    </dgm:pt>
    <dgm:pt modelId="{9D464ACA-B60F-4F13-AF37-455041A9DD66}" type="sibTrans" cxnId="{E185903F-4B87-4096-97B4-41DF2BD5C19A}">
      <dgm:prSet/>
      <dgm:spPr/>
      <dgm:t>
        <a:bodyPr/>
        <a:lstStyle/>
        <a:p>
          <a:endParaRPr lang="ru-RU"/>
        </a:p>
      </dgm:t>
    </dgm:pt>
    <dgm:pt modelId="{42AEFC33-EE1D-4F81-8E63-2396F3A70E99}">
      <dgm:prSet phldrT="[Text]"/>
      <dgm:spPr/>
      <dgm:t>
        <a:bodyPr/>
        <a:lstStyle/>
        <a:p>
          <a:r>
            <a:rPr lang="ru-RU" dirty="0"/>
            <a:t>Библиотеки</a:t>
          </a:r>
        </a:p>
      </dgm:t>
    </dgm:pt>
    <dgm:pt modelId="{64D9FCA7-5291-4458-A36D-F7D8DB069AC2}" type="parTrans" cxnId="{DACAFCFB-8275-4A4F-9175-378F8482370D}">
      <dgm:prSet/>
      <dgm:spPr/>
      <dgm:t>
        <a:bodyPr/>
        <a:lstStyle/>
        <a:p>
          <a:endParaRPr lang="ru-RU"/>
        </a:p>
      </dgm:t>
    </dgm:pt>
    <dgm:pt modelId="{157FD7E4-641B-4731-AA1E-EA46E9025857}" type="sibTrans" cxnId="{DACAFCFB-8275-4A4F-9175-378F8482370D}">
      <dgm:prSet/>
      <dgm:spPr/>
      <dgm:t>
        <a:bodyPr/>
        <a:lstStyle/>
        <a:p>
          <a:endParaRPr lang="ru-RU"/>
        </a:p>
      </dgm:t>
    </dgm:pt>
    <dgm:pt modelId="{0CE09AE3-C92E-404E-B78F-297052BC8BAE}">
      <dgm:prSet phldrT="[Text]"/>
      <dgm:spPr/>
      <dgm:t>
        <a:bodyPr/>
        <a:lstStyle/>
        <a:p>
          <a:r>
            <a:rPr lang="ru-RU" dirty="0">
              <a:solidFill>
                <a:srgbClr val="FFFF00"/>
              </a:solidFill>
            </a:rPr>
            <a:t>Личные кабинеты</a:t>
          </a:r>
        </a:p>
      </dgm:t>
    </dgm:pt>
    <dgm:pt modelId="{5BB3613F-BEF9-4C52-A6FE-3952522A0A6B}" type="parTrans" cxnId="{AD53A261-947E-497F-9820-3EE96AB64392}">
      <dgm:prSet/>
      <dgm:spPr/>
      <dgm:t>
        <a:bodyPr/>
        <a:lstStyle/>
        <a:p>
          <a:endParaRPr lang="ru-RU"/>
        </a:p>
      </dgm:t>
    </dgm:pt>
    <dgm:pt modelId="{045E0197-58E1-4D59-8043-8E7F7FA8F87F}" type="sibTrans" cxnId="{AD53A261-947E-497F-9820-3EE96AB64392}">
      <dgm:prSet/>
      <dgm:spPr/>
      <dgm:t>
        <a:bodyPr/>
        <a:lstStyle/>
        <a:p>
          <a:endParaRPr lang="ru-RU"/>
        </a:p>
      </dgm:t>
    </dgm:pt>
    <dgm:pt modelId="{F8966784-4A07-4416-954B-09B0965DF6FE}">
      <dgm:prSet phldrT="[Text]"/>
      <dgm:spPr/>
      <dgm:t>
        <a:bodyPr/>
        <a:lstStyle/>
        <a:p>
          <a:r>
            <a:rPr lang="ru-RU" dirty="0"/>
            <a:t>Телеконференции</a:t>
          </a:r>
        </a:p>
      </dgm:t>
    </dgm:pt>
    <dgm:pt modelId="{D08AE65C-AF81-4BC5-9923-0782E0E32B6F}" type="parTrans" cxnId="{7606ADB5-5D44-47AD-B65C-094194993F3A}">
      <dgm:prSet/>
      <dgm:spPr/>
      <dgm:t>
        <a:bodyPr/>
        <a:lstStyle/>
        <a:p>
          <a:endParaRPr lang="ru-RU"/>
        </a:p>
      </dgm:t>
    </dgm:pt>
    <dgm:pt modelId="{AA68D647-E9FE-4928-9F93-154A67F62F70}" type="sibTrans" cxnId="{7606ADB5-5D44-47AD-B65C-094194993F3A}">
      <dgm:prSet/>
      <dgm:spPr/>
      <dgm:t>
        <a:bodyPr/>
        <a:lstStyle/>
        <a:p>
          <a:endParaRPr lang="ru-RU"/>
        </a:p>
      </dgm:t>
    </dgm:pt>
    <dgm:pt modelId="{0A3AA921-FAE8-4EF4-AE04-589C7BD19A8F}">
      <dgm:prSet phldrT="[Text]"/>
      <dgm:spPr/>
      <dgm:t>
        <a:bodyPr/>
        <a:lstStyle/>
        <a:p>
          <a:r>
            <a:rPr lang="en-US" dirty="0"/>
            <a:t>CRM</a:t>
          </a:r>
          <a:endParaRPr lang="ru-RU" dirty="0"/>
        </a:p>
      </dgm:t>
    </dgm:pt>
    <dgm:pt modelId="{EF6A83E6-571C-46BF-BE0F-E4FA8B41C20A}" type="parTrans" cxnId="{C0DB2931-F069-4CD1-895D-63B07E8E680A}">
      <dgm:prSet/>
      <dgm:spPr/>
      <dgm:t>
        <a:bodyPr/>
        <a:lstStyle/>
        <a:p>
          <a:endParaRPr lang="ru-RU"/>
        </a:p>
      </dgm:t>
    </dgm:pt>
    <dgm:pt modelId="{B1290343-6FE7-4622-8513-FBEBC95A17A7}" type="sibTrans" cxnId="{C0DB2931-F069-4CD1-895D-63B07E8E680A}">
      <dgm:prSet/>
      <dgm:spPr/>
      <dgm:t>
        <a:bodyPr/>
        <a:lstStyle/>
        <a:p>
          <a:endParaRPr lang="ru-RU"/>
        </a:p>
      </dgm:t>
    </dgm:pt>
    <dgm:pt modelId="{6A152063-CD12-494C-8481-D504FEFC73E9}">
      <dgm:prSet phldrT="[Text]"/>
      <dgm:spPr/>
      <dgm:t>
        <a:bodyPr/>
        <a:lstStyle/>
        <a:p>
          <a:r>
            <a:rPr lang="ru-RU" dirty="0">
              <a:solidFill>
                <a:srgbClr val="FFFF00"/>
              </a:solidFill>
            </a:rPr>
            <a:t>Финансы</a:t>
          </a:r>
        </a:p>
      </dgm:t>
    </dgm:pt>
    <dgm:pt modelId="{FAF0BF66-097A-4C1F-B88F-3A9C3512F27E}" type="parTrans" cxnId="{24847B08-9D90-4B14-941D-665536EB761C}">
      <dgm:prSet/>
      <dgm:spPr/>
      <dgm:t>
        <a:bodyPr/>
        <a:lstStyle/>
        <a:p>
          <a:endParaRPr lang="ru-RU"/>
        </a:p>
      </dgm:t>
    </dgm:pt>
    <dgm:pt modelId="{C586E1E3-E825-4501-9DB4-11A663287A5D}" type="sibTrans" cxnId="{24847B08-9D90-4B14-941D-665536EB761C}">
      <dgm:prSet/>
      <dgm:spPr/>
      <dgm:t>
        <a:bodyPr/>
        <a:lstStyle/>
        <a:p>
          <a:endParaRPr lang="ru-RU"/>
        </a:p>
      </dgm:t>
    </dgm:pt>
    <dgm:pt modelId="{5BB0EBFC-937F-4B4E-83E2-7F224E245C03}">
      <dgm:prSet phldrT="[Text]"/>
      <dgm:spPr/>
      <dgm:t>
        <a:bodyPr/>
        <a:lstStyle/>
        <a:p>
          <a:r>
            <a:rPr lang="ru-RU" dirty="0">
              <a:solidFill>
                <a:srgbClr val="FFFF00"/>
              </a:solidFill>
            </a:rPr>
            <a:t>Учетные системы</a:t>
          </a:r>
        </a:p>
      </dgm:t>
    </dgm:pt>
    <dgm:pt modelId="{E8239BA5-737A-46F9-85A4-F03D4625D2E4}" type="parTrans" cxnId="{57DE6ABD-B4A9-4A5F-B5D1-1B44A34046DA}">
      <dgm:prSet/>
      <dgm:spPr/>
      <dgm:t>
        <a:bodyPr/>
        <a:lstStyle/>
        <a:p>
          <a:endParaRPr lang="ru-RU"/>
        </a:p>
      </dgm:t>
    </dgm:pt>
    <dgm:pt modelId="{575B8D5D-22A9-4E13-AB6F-60D7F9B3CF2D}" type="sibTrans" cxnId="{57DE6ABD-B4A9-4A5F-B5D1-1B44A34046DA}">
      <dgm:prSet/>
      <dgm:spPr/>
      <dgm:t>
        <a:bodyPr/>
        <a:lstStyle/>
        <a:p>
          <a:endParaRPr lang="ru-RU"/>
        </a:p>
      </dgm:t>
    </dgm:pt>
    <dgm:pt modelId="{7AA7D17F-2500-48D5-91C3-BA2A138970C3}">
      <dgm:prSet phldrT="[Text]"/>
      <dgm:spPr/>
      <dgm:t>
        <a:bodyPr/>
        <a:lstStyle/>
        <a:p>
          <a:r>
            <a:rPr lang="ru-RU" dirty="0" err="1"/>
            <a:t>Бекапы</a:t>
          </a:r>
          <a:endParaRPr lang="ru-RU" dirty="0"/>
        </a:p>
      </dgm:t>
    </dgm:pt>
    <dgm:pt modelId="{6AB9E88B-0A27-4196-95E2-62A8C52B3B3E}" type="parTrans" cxnId="{C4C16DDB-156A-4469-BE84-4AB5309DB149}">
      <dgm:prSet/>
      <dgm:spPr/>
      <dgm:t>
        <a:bodyPr/>
        <a:lstStyle/>
        <a:p>
          <a:endParaRPr lang="en-US"/>
        </a:p>
      </dgm:t>
    </dgm:pt>
    <dgm:pt modelId="{4D6B1D16-C080-4C06-8447-DB71A967D571}" type="sibTrans" cxnId="{C4C16DDB-156A-4469-BE84-4AB5309DB149}">
      <dgm:prSet/>
      <dgm:spPr/>
      <dgm:t>
        <a:bodyPr/>
        <a:lstStyle/>
        <a:p>
          <a:endParaRPr lang="en-US"/>
        </a:p>
      </dgm:t>
    </dgm:pt>
    <dgm:pt modelId="{DCF6C93D-1E9D-4499-9CF2-C8F35E299B7E}" type="pres">
      <dgm:prSet presAssocID="{89B880DC-FDF0-4B4E-9F88-E02F3B6C366E}" presName="Name0" presStyleCnt="0">
        <dgm:presLayoutVars>
          <dgm:dir/>
          <dgm:resizeHandles val="exact"/>
        </dgm:presLayoutVars>
      </dgm:prSet>
      <dgm:spPr/>
    </dgm:pt>
    <dgm:pt modelId="{D2E60B55-9AD9-413C-9DDA-553E0FB6B9D5}" type="pres">
      <dgm:prSet presAssocID="{9DC4DD37-15ED-460C-8A55-20494FEF233B}" presName="composite" presStyleCnt="0"/>
      <dgm:spPr/>
    </dgm:pt>
    <dgm:pt modelId="{5F7A343B-B9B7-4E3E-ADA7-0921E33CCF7E}" type="pres">
      <dgm:prSet presAssocID="{9DC4DD37-15ED-460C-8A55-20494FEF233B}" presName="imagSh" presStyleLbl="b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ider web outline"/>
        </a:ext>
      </dgm:extLst>
    </dgm:pt>
    <dgm:pt modelId="{BB1DB94D-53F4-4FE2-ACAF-D8E534A2880D}" type="pres">
      <dgm:prSet presAssocID="{9DC4DD37-15ED-460C-8A55-20494FEF233B}" presName="txNode" presStyleLbl="node1" presStyleIdx="0" presStyleCnt="3">
        <dgm:presLayoutVars>
          <dgm:bulletEnabled val="1"/>
        </dgm:presLayoutVars>
      </dgm:prSet>
      <dgm:spPr/>
    </dgm:pt>
    <dgm:pt modelId="{2567FFD6-418E-489A-B6A4-61AB314A22CE}" type="pres">
      <dgm:prSet presAssocID="{79ABB038-4336-4942-975E-AA30991898A2}" presName="sibTrans" presStyleLbl="sibTrans2D1" presStyleIdx="0" presStyleCnt="2"/>
      <dgm:spPr/>
    </dgm:pt>
    <dgm:pt modelId="{3A07E8A3-0146-46A8-99BF-493D92746EC0}" type="pres">
      <dgm:prSet presAssocID="{79ABB038-4336-4942-975E-AA30991898A2}" presName="connTx" presStyleLbl="sibTrans2D1" presStyleIdx="0" presStyleCnt="2"/>
      <dgm:spPr/>
    </dgm:pt>
    <dgm:pt modelId="{01EC508F-8F58-4A76-9F09-1472272BA7F8}" type="pres">
      <dgm:prSet presAssocID="{F11740B4-1AAD-4D08-8344-E034990FD65A}" presName="composite" presStyleCnt="0"/>
      <dgm:spPr/>
    </dgm:pt>
    <dgm:pt modelId="{8BE37A97-26F9-432F-ADE5-3D1E42159053}" type="pres">
      <dgm:prSet presAssocID="{F11740B4-1AAD-4D08-8344-E034990FD65A}" presName="imagSh" presStyleLbl="b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eaker phone with solid fill"/>
        </a:ext>
      </dgm:extLst>
    </dgm:pt>
    <dgm:pt modelId="{5C203BB4-2C41-415C-A023-20BC33227D7A}" type="pres">
      <dgm:prSet presAssocID="{F11740B4-1AAD-4D08-8344-E034990FD65A}" presName="txNode" presStyleLbl="node1" presStyleIdx="1" presStyleCnt="3">
        <dgm:presLayoutVars>
          <dgm:bulletEnabled val="1"/>
        </dgm:presLayoutVars>
      </dgm:prSet>
      <dgm:spPr/>
    </dgm:pt>
    <dgm:pt modelId="{B5FBB3A7-201D-471F-938A-BCED9E9C8610}" type="pres">
      <dgm:prSet presAssocID="{58D3E5D9-D13F-41AA-A923-F51876304343}" presName="sibTrans" presStyleLbl="sibTrans2D1" presStyleIdx="1" presStyleCnt="2"/>
      <dgm:spPr/>
    </dgm:pt>
    <dgm:pt modelId="{F4463E09-EF76-4166-AB7A-CDC17A83E62C}" type="pres">
      <dgm:prSet presAssocID="{58D3E5D9-D13F-41AA-A923-F51876304343}" presName="connTx" presStyleLbl="sibTrans2D1" presStyleIdx="1" presStyleCnt="2"/>
      <dgm:spPr/>
    </dgm:pt>
    <dgm:pt modelId="{8DD92679-8CF1-49CD-8921-86B5854EFC4B}" type="pres">
      <dgm:prSet presAssocID="{78B20DAB-27D8-46D0-B76B-AAF8ABE7BA53}" presName="composite" presStyleCnt="0"/>
      <dgm:spPr/>
    </dgm:pt>
    <dgm:pt modelId="{464B0693-C7C2-4AC0-AC1B-7F8A655A0E47}" type="pres">
      <dgm:prSet presAssocID="{78B20DAB-27D8-46D0-B76B-AAF8ABE7BA53}" presName="imagSh" presStyleLbl="b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2000" b="-12000"/>
          </a:stretch>
        </a:blipFill>
      </dgm:spPr>
      <dgm:extLst>
        <a:ext uri="{E40237B7-FDA0-4F09-8148-C483321AD2D9}">
          <dgm14:cNvPr xmlns:dgm14="http://schemas.microsoft.com/office/drawing/2010/diagram" id="0" name="" descr="Database with solid fill"/>
        </a:ext>
      </dgm:extLst>
    </dgm:pt>
    <dgm:pt modelId="{3DBDA407-14D7-4462-AB62-19CFA6037930}" type="pres">
      <dgm:prSet presAssocID="{78B20DAB-27D8-46D0-B76B-AAF8ABE7BA53}" presName="txNode" presStyleLbl="node1" presStyleIdx="2" presStyleCnt="3">
        <dgm:presLayoutVars>
          <dgm:bulletEnabled val="1"/>
        </dgm:presLayoutVars>
      </dgm:prSet>
      <dgm:spPr/>
    </dgm:pt>
  </dgm:ptLst>
  <dgm:cxnLst>
    <dgm:cxn modelId="{5A73D803-F2D1-447F-892E-CE3D18BA69A7}" type="presOf" srcId="{5EA7B6B0-3A67-45F6-9D02-AAB2A815D8D9}" destId="{3DBDA407-14D7-4462-AB62-19CFA6037930}" srcOrd="0" destOrd="5" presId="urn:microsoft.com/office/officeart/2005/8/layout/hProcess10"/>
    <dgm:cxn modelId="{57021A05-A9B5-4F74-8630-27CD2133DD5A}" type="presOf" srcId="{1BF1C3E3-E9D8-4950-832F-66F08231FD0C}" destId="{5C203BB4-2C41-415C-A023-20BC33227D7A}" srcOrd="0" destOrd="2" presId="urn:microsoft.com/office/officeart/2005/8/layout/hProcess10"/>
    <dgm:cxn modelId="{24847B08-9D90-4B14-941D-665536EB761C}" srcId="{78B20DAB-27D8-46D0-B76B-AAF8ABE7BA53}" destId="{6A152063-CD12-494C-8481-D504FEFC73E9}" srcOrd="2" destOrd="0" parTransId="{FAF0BF66-097A-4C1F-B88F-3A9C3512F27E}" sibTransId="{C586E1E3-E825-4501-9DB4-11A663287A5D}"/>
    <dgm:cxn modelId="{FA6ACE08-76EC-4AAB-8806-B876E3959EC2}" type="presOf" srcId="{58D3E5D9-D13F-41AA-A923-F51876304343}" destId="{B5FBB3A7-201D-471F-938A-BCED9E9C8610}" srcOrd="0" destOrd="0" presId="urn:microsoft.com/office/officeart/2005/8/layout/hProcess10"/>
    <dgm:cxn modelId="{57421812-B8A2-4053-9D88-2C5D045C98EB}" type="presOf" srcId="{42AEFC33-EE1D-4F81-8E63-2396F3A70E99}" destId="{BB1DB94D-53F4-4FE2-ACAF-D8E534A2880D}" srcOrd="0" destOrd="3" presId="urn:microsoft.com/office/officeart/2005/8/layout/hProcess10"/>
    <dgm:cxn modelId="{60C86015-F477-4AD0-8131-02A9E04D1C7E}" type="presOf" srcId="{F11740B4-1AAD-4D08-8344-E034990FD65A}" destId="{5C203BB4-2C41-415C-A023-20BC33227D7A}" srcOrd="0" destOrd="0" presId="urn:microsoft.com/office/officeart/2005/8/layout/hProcess10"/>
    <dgm:cxn modelId="{152E7722-F7DA-4032-A695-DF20F5097173}" srcId="{89B880DC-FDF0-4B4E-9F88-E02F3B6C366E}" destId="{9DC4DD37-15ED-460C-8A55-20494FEF233B}" srcOrd="0" destOrd="0" parTransId="{C9F36EFC-46DD-4394-80EC-8CB85AEDFEE4}" sibTransId="{79ABB038-4336-4942-975E-AA30991898A2}"/>
    <dgm:cxn modelId="{83CED026-4F98-4FBA-8ABD-7C63361C97FC}" type="presOf" srcId="{0A3AA921-FAE8-4EF4-AE04-589C7BD19A8F}" destId="{5C203BB4-2C41-415C-A023-20BC33227D7A}" srcOrd="0" destOrd="4" presId="urn:microsoft.com/office/officeart/2005/8/layout/hProcess10"/>
    <dgm:cxn modelId="{6E9E162B-0126-448C-8B91-E7CFD9DCDDAD}" srcId="{F11740B4-1AAD-4D08-8344-E034990FD65A}" destId="{1BF1C3E3-E9D8-4950-832F-66F08231FD0C}" srcOrd="1" destOrd="0" parTransId="{9FB2FEC3-DE07-446B-A34E-5E5AC22D5D73}" sibTransId="{74E46A43-91F3-491A-96BE-AE528797B94A}"/>
    <dgm:cxn modelId="{D1F16A2E-E6A3-4656-B9F9-456E73789400}" type="presOf" srcId="{58D3E5D9-D13F-41AA-A923-F51876304343}" destId="{F4463E09-EF76-4166-AB7A-CDC17A83E62C}" srcOrd="1" destOrd="0" presId="urn:microsoft.com/office/officeart/2005/8/layout/hProcess10"/>
    <dgm:cxn modelId="{9A576B2E-B6F9-44E9-ADC2-4989FF24F731}" type="presOf" srcId="{78B20DAB-27D8-46D0-B76B-AAF8ABE7BA53}" destId="{3DBDA407-14D7-4462-AB62-19CFA6037930}" srcOrd="0" destOrd="0" presId="urn:microsoft.com/office/officeart/2005/8/layout/hProcess10"/>
    <dgm:cxn modelId="{94287D2E-6361-4C36-96C4-902AFDB079EF}" type="presOf" srcId="{89B880DC-FDF0-4B4E-9F88-E02F3B6C366E}" destId="{DCF6C93D-1E9D-4499-9CF2-C8F35E299B7E}" srcOrd="0" destOrd="0" presId="urn:microsoft.com/office/officeart/2005/8/layout/hProcess10"/>
    <dgm:cxn modelId="{F3513F30-41AC-4AD3-A24A-26AE706E254E}" srcId="{F11740B4-1AAD-4D08-8344-E034990FD65A}" destId="{A61DAFD2-0B48-4F08-B625-E5B09535AB3F}" srcOrd="0" destOrd="0" parTransId="{190F8BC1-A157-4423-96F0-3E5C040F57D2}" sibTransId="{E22D212C-DD44-497E-8A60-52690988860A}"/>
    <dgm:cxn modelId="{C0DB2931-F069-4CD1-895D-63B07E8E680A}" srcId="{F11740B4-1AAD-4D08-8344-E034990FD65A}" destId="{0A3AA921-FAE8-4EF4-AE04-589C7BD19A8F}" srcOrd="3" destOrd="0" parTransId="{EF6A83E6-571C-46BF-BE0F-E4FA8B41C20A}" sibTransId="{B1290343-6FE7-4622-8513-FBEBC95A17A7}"/>
    <dgm:cxn modelId="{E4B18332-5ACA-486E-AF52-A1A80319C42A}" srcId="{89B880DC-FDF0-4B4E-9F88-E02F3B6C366E}" destId="{78B20DAB-27D8-46D0-B76B-AAF8ABE7BA53}" srcOrd="2" destOrd="0" parTransId="{3570EA4D-46D3-4624-B359-07E8C1DC4E80}" sibTransId="{17C51340-0F24-40BA-A3F1-86AB70BD18B5}"/>
    <dgm:cxn modelId="{E185903F-4B87-4096-97B4-41DF2BD5C19A}" srcId="{78B20DAB-27D8-46D0-B76B-AAF8ABE7BA53}" destId="{5EA7B6B0-3A67-45F6-9D02-AAB2A815D8D9}" srcOrd="4" destOrd="0" parTransId="{F73E80B0-910D-4ABA-B17A-C05DE7A4B594}" sibTransId="{9D464ACA-B60F-4F13-AF37-455041A9DD66}"/>
    <dgm:cxn modelId="{AD53A261-947E-497F-9820-3EE96AB64392}" srcId="{9DC4DD37-15ED-460C-8A55-20494FEF233B}" destId="{0CE09AE3-C92E-404E-B78F-297052BC8BAE}" srcOrd="3" destOrd="0" parTransId="{5BB3613F-BEF9-4C52-A6FE-3952522A0A6B}" sibTransId="{045E0197-58E1-4D59-8043-8E7F7FA8F87F}"/>
    <dgm:cxn modelId="{793C147E-1CE1-45B3-A05E-1779E9E5F6F1}" type="presOf" srcId="{5BB0EBFC-937F-4B4E-83E2-7F224E245C03}" destId="{3DBDA407-14D7-4462-AB62-19CFA6037930}" srcOrd="0" destOrd="4" presId="urn:microsoft.com/office/officeart/2005/8/layout/hProcess10"/>
    <dgm:cxn modelId="{D172D484-24BF-4CF9-891C-70D689AA6F2D}" type="presOf" srcId="{6A152063-CD12-494C-8481-D504FEFC73E9}" destId="{3DBDA407-14D7-4462-AB62-19CFA6037930}" srcOrd="0" destOrd="3" presId="urn:microsoft.com/office/officeart/2005/8/layout/hProcess10"/>
    <dgm:cxn modelId="{ABCB5386-FF3C-4113-99FF-6ACC32D8B036}" srcId="{89B880DC-FDF0-4B4E-9F88-E02F3B6C366E}" destId="{F11740B4-1AAD-4D08-8344-E034990FD65A}" srcOrd="1" destOrd="0" parTransId="{396EA226-90F7-4753-A99B-E45F59677960}" sibTransId="{58D3E5D9-D13F-41AA-A923-F51876304343}"/>
    <dgm:cxn modelId="{5C657987-4B8C-42B4-95E4-6D531ECDFFFE}" type="presOf" srcId="{F3BDED55-19E8-467E-8B81-7F2FB0B24160}" destId="{BB1DB94D-53F4-4FE2-ACAF-D8E534A2880D}" srcOrd="0" destOrd="2" presId="urn:microsoft.com/office/officeart/2005/8/layout/hProcess10"/>
    <dgm:cxn modelId="{2123D394-DCB6-416A-912C-D01947FD3628}" type="presOf" srcId="{79ABB038-4336-4942-975E-AA30991898A2}" destId="{3A07E8A3-0146-46A8-99BF-493D92746EC0}" srcOrd="1" destOrd="0" presId="urn:microsoft.com/office/officeart/2005/8/layout/hProcess10"/>
    <dgm:cxn modelId="{77BCB997-7F3E-4E8B-83ED-335D9657D918}" type="presOf" srcId="{0CE09AE3-C92E-404E-B78F-297052BC8BAE}" destId="{BB1DB94D-53F4-4FE2-ACAF-D8E534A2880D}" srcOrd="0" destOrd="4" presId="urn:microsoft.com/office/officeart/2005/8/layout/hProcess10"/>
    <dgm:cxn modelId="{8144199C-6D71-4605-ACB8-4EE5E33489DE}" type="presOf" srcId="{F8966784-4A07-4416-954B-09B0965DF6FE}" destId="{5C203BB4-2C41-415C-A023-20BC33227D7A}" srcOrd="0" destOrd="3" presId="urn:microsoft.com/office/officeart/2005/8/layout/hProcess10"/>
    <dgm:cxn modelId="{D6FB8DB0-7C0C-4B3F-8A21-4A27BA8F7188}" srcId="{9DC4DD37-15ED-460C-8A55-20494FEF233B}" destId="{4D4A0AF9-52E3-466C-8093-B8ECD6124B5E}" srcOrd="0" destOrd="0" parTransId="{9900D104-FBCF-471A-B00A-3943A5D5A7DC}" sibTransId="{0E62AA5B-9B50-4D5A-81C3-896219ADBB18}"/>
    <dgm:cxn modelId="{7606ADB5-5D44-47AD-B65C-094194993F3A}" srcId="{F11740B4-1AAD-4D08-8344-E034990FD65A}" destId="{F8966784-4A07-4416-954B-09B0965DF6FE}" srcOrd="2" destOrd="0" parTransId="{D08AE65C-AF81-4BC5-9923-0782E0E32B6F}" sibTransId="{AA68D647-E9FE-4928-9F93-154A67F62F70}"/>
    <dgm:cxn modelId="{57DE6ABD-B4A9-4A5F-B5D1-1B44A34046DA}" srcId="{78B20DAB-27D8-46D0-B76B-AAF8ABE7BA53}" destId="{5BB0EBFC-937F-4B4E-83E2-7F224E245C03}" srcOrd="3" destOrd="0" parTransId="{E8239BA5-737A-46F9-85A4-F03D4625D2E4}" sibTransId="{575B8D5D-22A9-4E13-AB6F-60D7F9B3CF2D}"/>
    <dgm:cxn modelId="{55EF3ABF-DCDD-43E9-98B2-456FA3A08E77}" srcId="{9DC4DD37-15ED-460C-8A55-20494FEF233B}" destId="{F3BDED55-19E8-467E-8B81-7F2FB0B24160}" srcOrd="1" destOrd="0" parTransId="{DE346B52-3979-4571-96C2-98F8E486A294}" sibTransId="{629087D7-2320-45FE-AF9E-3BA6B7B5A700}"/>
    <dgm:cxn modelId="{4D47A1C4-8BA0-4025-8E27-B9472B53B9F4}" type="presOf" srcId="{B7DD18B2-DD81-464D-8F82-B5C0820EC881}" destId="{3DBDA407-14D7-4462-AB62-19CFA6037930}" srcOrd="0" destOrd="2" presId="urn:microsoft.com/office/officeart/2005/8/layout/hProcess10"/>
    <dgm:cxn modelId="{CE1E64C9-49E6-4492-B52E-E88CB63B4F7D}" srcId="{78B20DAB-27D8-46D0-B76B-AAF8ABE7BA53}" destId="{B7DD18B2-DD81-464D-8F82-B5C0820EC881}" srcOrd="1" destOrd="0" parTransId="{AD78B13F-2D2E-4912-B54D-21F5660C5E5A}" sibTransId="{8D87B63E-5636-4C09-8228-3C65DD99C6FA}"/>
    <dgm:cxn modelId="{BA39FECA-EFF0-4F87-A3AA-4C01E9A55AA6}" type="presOf" srcId="{9DC4DD37-15ED-460C-8A55-20494FEF233B}" destId="{BB1DB94D-53F4-4FE2-ACAF-D8E534A2880D}" srcOrd="0" destOrd="0" presId="urn:microsoft.com/office/officeart/2005/8/layout/hProcess10"/>
    <dgm:cxn modelId="{C4C16DDB-156A-4469-BE84-4AB5309DB149}" srcId="{78B20DAB-27D8-46D0-B76B-AAF8ABE7BA53}" destId="{7AA7D17F-2500-48D5-91C3-BA2A138970C3}" srcOrd="0" destOrd="0" parTransId="{6AB9E88B-0A27-4196-95E2-62A8C52B3B3E}" sibTransId="{4D6B1D16-C080-4C06-8447-DB71A967D571}"/>
    <dgm:cxn modelId="{418519DC-2121-4BE2-845A-9C7EB4BA5404}" type="presOf" srcId="{79ABB038-4336-4942-975E-AA30991898A2}" destId="{2567FFD6-418E-489A-B6A4-61AB314A22CE}" srcOrd="0" destOrd="0" presId="urn:microsoft.com/office/officeart/2005/8/layout/hProcess10"/>
    <dgm:cxn modelId="{219386DC-F63D-463D-817B-57081358DFAB}" type="presOf" srcId="{7AA7D17F-2500-48D5-91C3-BA2A138970C3}" destId="{3DBDA407-14D7-4462-AB62-19CFA6037930}" srcOrd="0" destOrd="1" presId="urn:microsoft.com/office/officeart/2005/8/layout/hProcess10"/>
    <dgm:cxn modelId="{ECDDE3E5-91DF-46DB-866F-8C920277103E}" type="presOf" srcId="{A61DAFD2-0B48-4F08-B625-E5B09535AB3F}" destId="{5C203BB4-2C41-415C-A023-20BC33227D7A}" srcOrd="0" destOrd="1" presId="urn:microsoft.com/office/officeart/2005/8/layout/hProcess10"/>
    <dgm:cxn modelId="{4B410DE8-5AC6-485E-9DE4-7EAFC21A1205}" type="presOf" srcId="{4D4A0AF9-52E3-466C-8093-B8ECD6124B5E}" destId="{BB1DB94D-53F4-4FE2-ACAF-D8E534A2880D}" srcOrd="0" destOrd="1" presId="urn:microsoft.com/office/officeart/2005/8/layout/hProcess10"/>
    <dgm:cxn modelId="{DACAFCFB-8275-4A4F-9175-378F8482370D}" srcId="{9DC4DD37-15ED-460C-8A55-20494FEF233B}" destId="{42AEFC33-EE1D-4F81-8E63-2396F3A70E99}" srcOrd="2" destOrd="0" parTransId="{64D9FCA7-5291-4458-A36D-F7D8DB069AC2}" sibTransId="{157FD7E4-641B-4731-AA1E-EA46E9025857}"/>
    <dgm:cxn modelId="{A08574A0-80F7-4004-AED3-B87CE2BA87AB}" type="presParOf" srcId="{DCF6C93D-1E9D-4499-9CF2-C8F35E299B7E}" destId="{D2E60B55-9AD9-413C-9DDA-553E0FB6B9D5}" srcOrd="0" destOrd="0" presId="urn:microsoft.com/office/officeart/2005/8/layout/hProcess10"/>
    <dgm:cxn modelId="{FDAFF9F2-40C2-42BB-AC88-5FECE44B38FF}" type="presParOf" srcId="{D2E60B55-9AD9-413C-9DDA-553E0FB6B9D5}" destId="{5F7A343B-B9B7-4E3E-ADA7-0921E33CCF7E}" srcOrd="0" destOrd="0" presId="urn:microsoft.com/office/officeart/2005/8/layout/hProcess10"/>
    <dgm:cxn modelId="{0A5C67BD-AFF3-45D7-969B-18CE79572DAA}" type="presParOf" srcId="{D2E60B55-9AD9-413C-9DDA-553E0FB6B9D5}" destId="{BB1DB94D-53F4-4FE2-ACAF-D8E534A2880D}" srcOrd="1" destOrd="0" presId="urn:microsoft.com/office/officeart/2005/8/layout/hProcess10"/>
    <dgm:cxn modelId="{D81B876D-B010-4EA0-BE74-B5145A995612}" type="presParOf" srcId="{DCF6C93D-1E9D-4499-9CF2-C8F35E299B7E}" destId="{2567FFD6-418E-489A-B6A4-61AB314A22CE}" srcOrd="1" destOrd="0" presId="urn:microsoft.com/office/officeart/2005/8/layout/hProcess10"/>
    <dgm:cxn modelId="{C464189D-E342-4DEF-BB7C-50FD4CD04054}" type="presParOf" srcId="{2567FFD6-418E-489A-B6A4-61AB314A22CE}" destId="{3A07E8A3-0146-46A8-99BF-493D92746EC0}" srcOrd="0" destOrd="0" presId="urn:microsoft.com/office/officeart/2005/8/layout/hProcess10"/>
    <dgm:cxn modelId="{5AC96111-6668-45F1-83A8-AB0247155398}" type="presParOf" srcId="{DCF6C93D-1E9D-4499-9CF2-C8F35E299B7E}" destId="{01EC508F-8F58-4A76-9F09-1472272BA7F8}" srcOrd="2" destOrd="0" presId="urn:microsoft.com/office/officeart/2005/8/layout/hProcess10"/>
    <dgm:cxn modelId="{09EB9D39-DAA7-4C25-8C2A-9678E043CC5D}" type="presParOf" srcId="{01EC508F-8F58-4A76-9F09-1472272BA7F8}" destId="{8BE37A97-26F9-432F-ADE5-3D1E42159053}" srcOrd="0" destOrd="0" presId="urn:microsoft.com/office/officeart/2005/8/layout/hProcess10"/>
    <dgm:cxn modelId="{6E5F3C5E-FE04-40DD-BA1A-E50520FFE0A2}" type="presParOf" srcId="{01EC508F-8F58-4A76-9F09-1472272BA7F8}" destId="{5C203BB4-2C41-415C-A023-20BC33227D7A}" srcOrd="1" destOrd="0" presId="urn:microsoft.com/office/officeart/2005/8/layout/hProcess10"/>
    <dgm:cxn modelId="{4617C8E4-6F0C-4B59-A372-5DC6DAC96DAD}" type="presParOf" srcId="{DCF6C93D-1E9D-4499-9CF2-C8F35E299B7E}" destId="{B5FBB3A7-201D-471F-938A-BCED9E9C8610}" srcOrd="3" destOrd="0" presId="urn:microsoft.com/office/officeart/2005/8/layout/hProcess10"/>
    <dgm:cxn modelId="{EB79233A-F50F-4C2D-8AF5-967D88EE0328}" type="presParOf" srcId="{B5FBB3A7-201D-471F-938A-BCED9E9C8610}" destId="{F4463E09-EF76-4166-AB7A-CDC17A83E62C}" srcOrd="0" destOrd="0" presId="urn:microsoft.com/office/officeart/2005/8/layout/hProcess10"/>
    <dgm:cxn modelId="{25729FEC-F5E6-4C15-9A04-2B2D0400D05E}" type="presParOf" srcId="{DCF6C93D-1E9D-4499-9CF2-C8F35E299B7E}" destId="{8DD92679-8CF1-49CD-8921-86B5854EFC4B}" srcOrd="4" destOrd="0" presId="urn:microsoft.com/office/officeart/2005/8/layout/hProcess10"/>
    <dgm:cxn modelId="{66732C7C-8CA9-46B6-A004-F0FA429CC2A1}" type="presParOf" srcId="{8DD92679-8CF1-49CD-8921-86B5854EFC4B}" destId="{464B0693-C7C2-4AC0-AC1B-7F8A655A0E47}" srcOrd="0" destOrd="0" presId="urn:microsoft.com/office/officeart/2005/8/layout/hProcess10"/>
    <dgm:cxn modelId="{3FE3E740-B632-490A-A995-099D46400C9A}" type="presParOf" srcId="{8DD92679-8CF1-49CD-8921-86B5854EFC4B}" destId="{3DBDA407-14D7-4462-AB62-19CFA6037930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AD2739-2870-4B27-9562-CBB840ACE1F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0A6D72-A7A7-4CD7-B062-CDC46FFA8397}">
      <dgm:prSet phldrT="[Text]"/>
      <dgm:spPr/>
      <dgm:t>
        <a:bodyPr/>
        <a:lstStyle/>
        <a:p>
          <a:r>
            <a:rPr lang="ru-RU" dirty="0"/>
            <a:t>Первый опыт - </a:t>
          </a:r>
          <a:r>
            <a:rPr lang="en-US" dirty="0"/>
            <a:t>SAAS</a:t>
          </a:r>
          <a:endParaRPr lang="ru-RU" dirty="0"/>
        </a:p>
      </dgm:t>
    </dgm:pt>
    <dgm:pt modelId="{5207EA1D-5FEB-4C61-A1B5-C0DDD8116492}" type="parTrans" cxnId="{C5DBAC9F-C38C-4160-AFA5-4483B0C8885B}">
      <dgm:prSet/>
      <dgm:spPr/>
      <dgm:t>
        <a:bodyPr/>
        <a:lstStyle/>
        <a:p>
          <a:endParaRPr lang="ru-RU"/>
        </a:p>
      </dgm:t>
    </dgm:pt>
    <dgm:pt modelId="{A77AFC23-4B2C-4EE0-A352-7B44A6E75EEB}" type="sibTrans" cxnId="{C5DBAC9F-C38C-4160-AFA5-4483B0C8885B}">
      <dgm:prSet/>
      <dgm:spPr/>
      <dgm:t>
        <a:bodyPr/>
        <a:lstStyle/>
        <a:p>
          <a:endParaRPr lang="ru-RU"/>
        </a:p>
      </dgm:t>
    </dgm:pt>
    <dgm:pt modelId="{705B4D60-F8DA-47AD-9D8A-3B4B7A7939BD}">
      <dgm:prSet phldrT="[Text]"/>
      <dgm:spPr/>
      <dgm:t>
        <a:bodyPr/>
        <a:lstStyle/>
        <a:p>
          <a:r>
            <a:rPr lang="ru-RU" dirty="0"/>
            <a:t>Планы - </a:t>
          </a:r>
          <a:r>
            <a:rPr lang="en-US" dirty="0"/>
            <a:t>PAAS</a:t>
          </a:r>
          <a:endParaRPr lang="ru-RU" dirty="0"/>
        </a:p>
      </dgm:t>
    </dgm:pt>
    <dgm:pt modelId="{A6AAEAEA-07F2-4065-9CD3-144FD31DDA14}" type="parTrans" cxnId="{760FC203-0C11-4607-AD25-20F25C08D8E3}">
      <dgm:prSet/>
      <dgm:spPr/>
      <dgm:t>
        <a:bodyPr/>
        <a:lstStyle/>
        <a:p>
          <a:endParaRPr lang="ru-RU"/>
        </a:p>
      </dgm:t>
    </dgm:pt>
    <dgm:pt modelId="{3B0F4450-7B76-47DF-AC2F-FB8CE9767067}" type="sibTrans" cxnId="{760FC203-0C11-4607-AD25-20F25C08D8E3}">
      <dgm:prSet/>
      <dgm:spPr/>
      <dgm:t>
        <a:bodyPr/>
        <a:lstStyle/>
        <a:p>
          <a:endParaRPr lang="ru-RU"/>
        </a:p>
      </dgm:t>
    </dgm:pt>
    <dgm:pt modelId="{1F3B8457-5D28-4E5F-B225-669B8DA21107}">
      <dgm:prSet/>
      <dgm:spPr/>
      <dgm:t>
        <a:bodyPr/>
        <a:lstStyle/>
        <a:p>
          <a:r>
            <a:rPr lang="ru-RU" dirty="0"/>
            <a:t>Слишком тесные рамки</a:t>
          </a:r>
        </a:p>
      </dgm:t>
    </dgm:pt>
    <dgm:pt modelId="{F947AC33-1E28-44B5-BED2-EB41864352F1}" type="parTrans" cxnId="{1CE5D9C2-3F46-4736-B400-57F846827A96}">
      <dgm:prSet/>
      <dgm:spPr/>
      <dgm:t>
        <a:bodyPr/>
        <a:lstStyle/>
        <a:p>
          <a:endParaRPr lang="ru-RU"/>
        </a:p>
      </dgm:t>
    </dgm:pt>
    <dgm:pt modelId="{28346D41-3B15-4034-8AC1-B81418B3F281}" type="sibTrans" cxnId="{1CE5D9C2-3F46-4736-B400-57F846827A96}">
      <dgm:prSet/>
      <dgm:spPr/>
      <dgm:t>
        <a:bodyPr/>
        <a:lstStyle/>
        <a:p>
          <a:endParaRPr lang="ru-RU"/>
        </a:p>
      </dgm:t>
    </dgm:pt>
    <dgm:pt modelId="{ACA25F5C-62B5-444D-9A82-FBBBD847D9DF}">
      <dgm:prSet/>
      <dgm:spPr/>
      <dgm:t>
        <a:bodyPr/>
        <a:lstStyle/>
        <a:p>
          <a:r>
            <a:rPr lang="ru-RU" dirty="0"/>
            <a:t>Инфраструктура – один партнер</a:t>
          </a:r>
        </a:p>
      </dgm:t>
    </dgm:pt>
    <dgm:pt modelId="{A62B6BBA-7E06-4389-9711-F34D19501DCF}" type="parTrans" cxnId="{CB817E68-46BD-4041-B69E-4200EA851340}">
      <dgm:prSet/>
      <dgm:spPr/>
    </dgm:pt>
    <dgm:pt modelId="{983CAAA7-718C-48DC-8FD1-E5FADC6CBDEA}" type="sibTrans" cxnId="{CB817E68-46BD-4041-B69E-4200EA851340}">
      <dgm:prSet/>
      <dgm:spPr/>
    </dgm:pt>
    <dgm:pt modelId="{4A824BEB-59DE-40C9-9735-30189CFB58F9}">
      <dgm:prSet/>
      <dgm:spPr/>
      <dgm:t>
        <a:bodyPr/>
        <a:lstStyle/>
        <a:p>
          <a:r>
            <a:rPr lang="ru-RU" dirty="0"/>
            <a:t>Поддержка приложения - другой</a:t>
          </a:r>
        </a:p>
      </dgm:t>
    </dgm:pt>
    <dgm:pt modelId="{C1B174F0-EB59-4BDD-85C0-3E7F6C8E2922}" type="parTrans" cxnId="{DB86AEAA-08D3-4115-BB3A-AEDE70241D77}">
      <dgm:prSet/>
      <dgm:spPr/>
    </dgm:pt>
    <dgm:pt modelId="{82D8EE40-639C-449F-BB19-A39C1B661EA9}" type="sibTrans" cxnId="{DB86AEAA-08D3-4115-BB3A-AEDE70241D77}">
      <dgm:prSet/>
      <dgm:spPr/>
    </dgm:pt>
    <dgm:pt modelId="{3B236A2E-D27E-42E8-A240-52977768E051}" type="pres">
      <dgm:prSet presAssocID="{B9AD2739-2870-4B27-9562-CBB840ACE1F0}" presName="linear" presStyleCnt="0">
        <dgm:presLayoutVars>
          <dgm:dir/>
          <dgm:animLvl val="lvl"/>
          <dgm:resizeHandles val="exact"/>
        </dgm:presLayoutVars>
      </dgm:prSet>
      <dgm:spPr/>
    </dgm:pt>
    <dgm:pt modelId="{B8B24D2B-0D16-4911-BC28-EEA72643C63C}" type="pres">
      <dgm:prSet presAssocID="{3C0A6D72-A7A7-4CD7-B062-CDC46FFA8397}" presName="parentLin" presStyleCnt="0"/>
      <dgm:spPr/>
    </dgm:pt>
    <dgm:pt modelId="{ABB43CCC-A13E-4953-B014-E8E8E2694DCE}" type="pres">
      <dgm:prSet presAssocID="{3C0A6D72-A7A7-4CD7-B062-CDC46FFA8397}" presName="parentLeftMargin" presStyleLbl="node1" presStyleIdx="0" presStyleCnt="2"/>
      <dgm:spPr/>
    </dgm:pt>
    <dgm:pt modelId="{E9D17A80-76F7-4238-B48C-580A269E8157}" type="pres">
      <dgm:prSet presAssocID="{3C0A6D72-A7A7-4CD7-B062-CDC46FFA839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5B631C2-F0E7-44EA-9052-0EB2ACCDFA4B}" type="pres">
      <dgm:prSet presAssocID="{3C0A6D72-A7A7-4CD7-B062-CDC46FFA8397}" presName="negativeSpace" presStyleCnt="0"/>
      <dgm:spPr/>
    </dgm:pt>
    <dgm:pt modelId="{5213693D-31C7-469E-8147-F55FCE9FF96B}" type="pres">
      <dgm:prSet presAssocID="{3C0A6D72-A7A7-4CD7-B062-CDC46FFA8397}" presName="childText" presStyleLbl="conFgAcc1" presStyleIdx="0" presStyleCnt="2">
        <dgm:presLayoutVars>
          <dgm:bulletEnabled val="1"/>
        </dgm:presLayoutVars>
      </dgm:prSet>
      <dgm:spPr/>
    </dgm:pt>
    <dgm:pt modelId="{E45590FF-E4BD-4F2D-BEDF-7EF86645AB38}" type="pres">
      <dgm:prSet presAssocID="{A77AFC23-4B2C-4EE0-A352-7B44A6E75EEB}" presName="spaceBetweenRectangles" presStyleCnt="0"/>
      <dgm:spPr/>
    </dgm:pt>
    <dgm:pt modelId="{AD524B43-E952-4CD5-99CA-1B2705914ABD}" type="pres">
      <dgm:prSet presAssocID="{705B4D60-F8DA-47AD-9D8A-3B4B7A7939BD}" presName="parentLin" presStyleCnt="0"/>
      <dgm:spPr/>
    </dgm:pt>
    <dgm:pt modelId="{0C5323D9-2B11-4742-87A6-642331F0892F}" type="pres">
      <dgm:prSet presAssocID="{705B4D60-F8DA-47AD-9D8A-3B4B7A7939BD}" presName="parentLeftMargin" presStyleLbl="node1" presStyleIdx="0" presStyleCnt="2"/>
      <dgm:spPr/>
    </dgm:pt>
    <dgm:pt modelId="{377D5D57-E917-4A6D-90E4-598981B433F3}" type="pres">
      <dgm:prSet presAssocID="{705B4D60-F8DA-47AD-9D8A-3B4B7A7939B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0839247-AFC8-4B5D-A408-3708C92D7DC6}" type="pres">
      <dgm:prSet presAssocID="{705B4D60-F8DA-47AD-9D8A-3B4B7A7939BD}" presName="negativeSpace" presStyleCnt="0"/>
      <dgm:spPr/>
    </dgm:pt>
    <dgm:pt modelId="{B7A37EAC-661E-43A0-AE21-AD70DD10D6CB}" type="pres">
      <dgm:prSet presAssocID="{705B4D60-F8DA-47AD-9D8A-3B4B7A7939B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60FC203-0C11-4607-AD25-20F25C08D8E3}" srcId="{B9AD2739-2870-4B27-9562-CBB840ACE1F0}" destId="{705B4D60-F8DA-47AD-9D8A-3B4B7A7939BD}" srcOrd="1" destOrd="0" parTransId="{A6AAEAEA-07F2-4065-9CD3-144FD31DDA14}" sibTransId="{3B0F4450-7B76-47DF-AC2F-FB8CE9767067}"/>
    <dgm:cxn modelId="{A8A18812-11DC-4E20-8C38-55F881D685B0}" type="presOf" srcId="{B9AD2739-2870-4B27-9562-CBB840ACE1F0}" destId="{3B236A2E-D27E-42E8-A240-52977768E051}" srcOrd="0" destOrd="0" presId="urn:microsoft.com/office/officeart/2005/8/layout/list1"/>
    <dgm:cxn modelId="{D08F1D2C-CC15-42C8-A547-B1CBD5163991}" type="presOf" srcId="{705B4D60-F8DA-47AD-9D8A-3B4B7A7939BD}" destId="{0C5323D9-2B11-4742-87A6-642331F0892F}" srcOrd="0" destOrd="0" presId="urn:microsoft.com/office/officeart/2005/8/layout/list1"/>
    <dgm:cxn modelId="{524C2B2C-F594-4EFF-A433-61B8A5DB21F3}" type="presOf" srcId="{3C0A6D72-A7A7-4CD7-B062-CDC46FFA8397}" destId="{ABB43CCC-A13E-4953-B014-E8E8E2694DCE}" srcOrd="0" destOrd="0" presId="urn:microsoft.com/office/officeart/2005/8/layout/list1"/>
    <dgm:cxn modelId="{5259AC3E-00E8-4218-AEAE-E9482FF3161C}" type="presOf" srcId="{4A824BEB-59DE-40C9-9735-30189CFB58F9}" destId="{B7A37EAC-661E-43A0-AE21-AD70DD10D6CB}" srcOrd="0" destOrd="1" presId="urn:microsoft.com/office/officeart/2005/8/layout/list1"/>
    <dgm:cxn modelId="{62A1205C-0317-4190-A831-28639EAEDC82}" type="presOf" srcId="{3C0A6D72-A7A7-4CD7-B062-CDC46FFA8397}" destId="{E9D17A80-76F7-4238-B48C-580A269E8157}" srcOrd="1" destOrd="0" presId="urn:microsoft.com/office/officeart/2005/8/layout/list1"/>
    <dgm:cxn modelId="{E2B80467-46F0-4219-8BC7-068E62AF34CF}" type="presOf" srcId="{1F3B8457-5D28-4E5F-B225-669B8DA21107}" destId="{5213693D-31C7-469E-8147-F55FCE9FF96B}" srcOrd="0" destOrd="0" presId="urn:microsoft.com/office/officeart/2005/8/layout/list1"/>
    <dgm:cxn modelId="{CB817E68-46BD-4041-B69E-4200EA851340}" srcId="{705B4D60-F8DA-47AD-9D8A-3B4B7A7939BD}" destId="{ACA25F5C-62B5-444D-9A82-FBBBD847D9DF}" srcOrd="0" destOrd="0" parTransId="{A62B6BBA-7E06-4389-9711-F34D19501DCF}" sibTransId="{983CAAA7-718C-48DC-8FD1-E5FADC6CBDEA}"/>
    <dgm:cxn modelId="{0F8A0D6E-011D-4EAD-9317-6D868E31F84C}" type="presOf" srcId="{ACA25F5C-62B5-444D-9A82-FBBBD847D9DF}" destId="{B7A37EAC-661E-43A0-AE21-AD70DD10D6CB}" srcOrd="0" destOrd="0" presId="urn:microsoft.com/office/officeart/2005/8/layout/list1"/>
    <dgm:cxn modelId="{9D870F86-2C99-4C59-973C-99B8D6F32295}" type="presOf" srcId="{705B4D60-F8DA-47AD-9D8A-3B4B7A7939BD}" destId="{377D5D57-E917-4A6D-90E4-598981B433F3}" srcOrd="1" destOrd="0" presId="urn:microsoft.com/office/officeart/2005/8/layout/list1"/>
    <dgm:cxn modelId="{C5DBAC9F-C38C-4160-AFA5-4483B0C8885B}" srcId="{B9AD2739-2870-4B27-9562-CBB840ACE1F0}" destId="{3C0A6D72-A7A7-4CD7-B062-CDC46FFA8397}" srcOrd="0" destOrd="0" parTransId="{5207EA1D-5FEB-4C61-A1B5-C0DDD8116492}" sibTransId="{A77AFC23-4B2C-4EE0-A352-7B44A6E75EEB}"/>
    <dgm:cxn modelId="{DB86AEAA-08D3-4115-BB3A-AEDE70241D77}" srcId="{705B4D60-F8DA-47AD-9D8A-3B4B7A7939BD}" destId="{4A824BEB-59DE-40C9-9735-30189CFB58F9}" srcOrd="1" destOrd="0" parTransId="{C1B174F0-EB59-4BDD-85C0-3E7F6C8E2922}" sibTransId="{82D8EE40-639C-449F-BB19-A39C1B661EA9}"/>
    <dgm:cxn modelId="{1CE5D9C2-3F46-4736-B400-57F846827A96}" srcId="{3C0A6D72-A7A7-4CD7-B062-CDC46FFA8397}" destId="{1F3B8457-5D28-4E5F-B225-669B8DA21107}" srcOrd="0" destOrd="0" parTransId="{F947AC33-1E28-44B5-BED2-EB41864352F1}" sibTransId="{28346D41-3B15-4034-8AC1-B81418B3F281}"/>
    <dgm:cxn modelId="{112FC610-6E3A-45B6-84E3-95B4BC798D2F}" type="presParOf" srcId="{3B236A2E-D27E-42E8-A240-52977768E051}" destId="{B8B24D2B-0D16-4911-BC28-EEA72643C63C}" srcOrd="0" destOrd="0" presId="urn:microsoft.com/office/officeart/2005/8/layout/list1"/>
    <dgm:cxn modelId="{E1753C71-B0F6-4027-9AD3-6C3529504116}" type="presParOf" srcId="{B8B24D2B-0D16-4911-BC28-EEA72643C63C}" destId="{ABB43CCC-A13E-4953-B014-E8E8E2694DCE}" srcOrd="0" destOrd="0" presId="urn:microsoft.com/office/officeart/2005/8/layout/list1"/>
    <dgm:cxn modelId="{0B58C52A-7430-4A98-A1B1-B5EE884C2B23}" type="presParOf" srcId="{B8B24D2B-0D16-4911-BC28-EEA72643C63C}" destId="{E9D17A80-76F7-4238-B48C-580A269E8157}" srcOrd="1" destOrd="0" presId="urn:microsoft.com/office/officeart/2005/8/layout/list1"/>
    <dgm:cxn modelId="{3430CC41-7665-45F3-8C8E-BC29113AC188}" type="presParOf" srcId="{3B236A2E-D27E-42E8-A240-52977768E051}" destId="{95B631C2-F0E7-44EA-9052-0EB2ACCDFA4B}" srcOrd="1" destOrd="0" presId="urn:microsoft.com/office/officeart/2005/8/layout/list1"/>
    <dgm:cxn modelId="{F9A40E30-3912-4BAC-B73E-9486ECCC72ED}" type="presParOf" srcId="{3B236A2E-D27E-42E8-A240-52977768E051}" destId="{5213693D-31C7-469E-8147-F55FCE9FF96B}" srcOrd="2" destOrd="0" presId="urn:microsoft.com/office/officeart/2005/8/layout/list1"/>
    <dgm:cxn modelId="{3483314B-78FA-4D42-82BF-1C62FE163CAB}" type="presParOf" srcId="{3B236A2E-D27E-42E8-A240-52977768E051}" destId="{E45590FF-E4BD-4F2D-BEDF-7EF86645AB38}" srcOrd="3" destOrd="0" presId="urn:microsoft.com/office/officeart/2005/8/layout/list1"/>
    <dgm:cxn modelId="{F9EF8A21-71DA-4228-83CF-9A3637C658BD}" type="presParOf" srcId="{3B236A2E-D27E-42E8-A240-52977768E051}" destId="{AD524B43-E952-4CD5-99CA-1B2705914ABD}" srcOrd="4" destOrd="0" presId="urn:microsoft.com/office/officeart/2005/8/layout/list1"/>
    <dgm:cxn modelId="{2CA3E384-7452-4921-A357-6CB0DC89FB50}" type="presParOf" srcId="{AD524B43-E952-4CD5-99CA-1B2705914ABD}" destId="{0C5323D9-2B11-4742-87A6-642331F0892F}" srcOrd="0" destOrd="0" presId="urn:microsoft.com/office/officeart/2005/8/layout/list1"/>
    <dgm:cxn modelId="{F42EF12D-0910-481D-AC87-3BA5EF9308BF}" type="presParOf" srcId="{AD524B43-E952-4CD5-99CA-1B2705914ABD}" destId="{377D5D57-E917-4A6D-90E4-598981B433F3}" srcOrd="1" destOrd="0" presId="urn:microsoft.com/office/officeart/2005/8/layout/list1"/>
    <dgm:cxn modelId="{075EFDB4-85DB-4AFC-B8A8-19DF6A14391D}" type="presParOf" srcId="{3B236A2E-D27E-42E8-A240-52977768E051}" destId="{30839247-AFC8-4B5D-A408-3708C92D7DC6}" srcOrd="5" destOrd="0" presId="urn:microsoft.com/office/officeart/2005/8/layout/list1"/>
    <dgm:cxn modelId="{42984DFD-915C-48F3-A1DC-70A5E1129C33}" type="presParOf" srcId="{3B236A2E-D27E-42E8-A240-52977768E051}" destId="{B7A37EAC-661E-43A0-AE21-AD70DD10D6C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A5D347-BF4A-4BCF-8018-71E8C78D253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A4C247-FD0B-4466-90C0-81AF111CF05A}">
      <dgm:prSet phldrT="[Text]"/>
      <dgm:spPr/>
      <dgm:t>
        <a:bodyPr/>
        <a:lstStyle/>
        <a:p>
          <a:r>
            <a:rPr lang="ru-RU" dirty="0"/>
            <a:t>Выбор решения</a:t>
          </a:r>
        </a:p>
      </dgm:t>
    </dgm:pt>
    <dgm:pt modelId="{3537F00C-94C2-417F-AC93-99212FCDF100}" type="parTrans" cxnId="{92FF64B9-34CE-4F8B-92F4-83BF29AB1E87}">
      <dgm:prSet/>
      <dgm:spPr/>
      <dgm:t>
        <a:bodyPr/>
        <a:lstStyle/>
        <a:p>
          <a:endParaRPr lang="ru-RU"/>
        </a:p>
      </dgm:t>
    </dgm:pt>
    <dgm:pt modelId="{8B231ADB-D1AA-4863-BDD7-8EE7578A961A}" type="sibTrans" cxnId="{92FF64B9-34CE-4F8B-92F4-83BF29AB1E87}">
      <dgm:prSet/>
      <dgm:spPr/>
      <dgm:t>
        <a:bodyPr/>
        <a:lstStyle/>
        <a:p>
          <a:endParaRPr lang="ru-RU"/>
        </a:p>
      </dgm:t>
    </dgm:pt>
    <dgm:pt modelId="{F6033E70-43C8-4723-A89A-063B7777872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DVI</a:t>
          </a:r>
          <a:endParaRPr lang="ru-RU" dirty="0">
            <a:solidFill>
              <a:srgbClr val="FF0000"/>
            </a:solidFill>
          </a:endParaRPr>
        </a:p>
      </dgm:t>
    </dgm:pt>
    <dgm:pt modelId="{691FC917-C01E-4134-B04C-52084F33D2C4}" type="parTrans" cxnId="{0DA636B1-DB9E-4529-B232-4651822487FD}">
      <dgm:prSet/>
      <dgm:spPr/>
      <dgm:t>
        <a:bodyPr/>
        <a:lstStyle/>
        <a:p>
          <a:endParaRPr lang="ru-RU"/>
        </a:p>
      </dgm:t>
    </dgm:pt>
    <dgm:pt modelId="{45283C09-ACD7-4551-8A29-E9EC5E2B33A6}" type="sibTrans" cxnId="{0DA636B1-DB9E-4529-B232-4651822487FD}">
      <dgm:prSet/>
      <dgm:spPr/>
      <dgm:t>
        <a:bodyPr/>
        <a:lstStyle/>
        <a:p>
          <a:endParaRPr lang="ru-RU"/>
        </a:p>
      </dgm:t>
    </dgm:pt>
    <dgm:pt modelId="{4876AA93-3558-4425-A322-8DB45D32E59A}">
      <dgm:prSet phldrT="[Text]"/>
      <dgm:spPr/>
      <dgm:t>
        <a:bodyPr/>
        <a:lstStyle/>
        <a:p>
          <a:r>
            <a:rPr lang="en-US" dirty="0">
              <a:solidFill>
                <a:srgbClr val="00B050"/>
              </a:solidFill>
            </a:rPr>
            <a:t>Terminal Server</a:t>
          </a:r>
          <a:endParaRPr lang="ru-RU" dirty="0">
            <a:solidFill>
              <a:srgbClr val="00B050"/>
            </a:solidFill>
          </a:endParaRPr>
        </a:p>
      </dgm:t>
    </dgm:pt>
    <dgm:pt modelId="{A64821CE-C7E1-41F7-A710-2040250F4848}" type="parTrans" cxnId="{6224A19C-22DF-4952-A2CE-CFCE57239C4C}">
      <dgm:prSet/>
      <dgm:spPr/>
      <dgm:t>
        <a:bodyPr/>
        <a:lstStyle/>
        <a:p>
          <a:endParaRPr lang="ru-RU"/>
        </a:p>
      </dgm:t>
    </dgm:pt>
    <dgm:pt modelId="{50089B2B-8384-4D00-82EE-ADFB7F9F6F3D}" type="sibTrans" cxnId="{6224A19C-22DF-4952-A2CE-CFCE57239C4C}">
      <dgm:prSet/>
      <dgm:spPr/>
      <dgm:t>
        <a:bodyPr/>
        <a:lstStyle/>
        <a:p>
          <a:endParaRPr lang="ru-RU"/>
        </a:p>
      </dgm:t>
    </dgm:pt>
    <dgm:pt modelId="{36FEEE07-F6B7-4A9B-AEA7-2DAF00331DB3}">
      <dgm:prSet phldrT="[Text]"/>
      <dgm:spPr/>
      <dgm:t>
        <a:bodyPr/>
        <a:lstStyle/>
        <a:p>
          <a:r>
            <a:rPr lang="ru-RU" dirty="0"/>
            <a:t>Тестирование </a:t>
          </a:r>
          <a:r>
            <a:rPr lang="en-US" dirty="0"/>
            <a:t>Terminal Server</a:t>
          </a:r>
          <a:endParaRPr lang="ru-RU" dirty="0"/>
        </a:p>
      </dgm:t>
    </dgm:pt>
    <dgm:pt modelId="{47663000-354F-42CD-A035-26B26F8E74EB}" type="parTrans" cxnId="{E8ACD2C0-5FDE-4370-9F06-9093C8D6A57C}">
      <dgm:prSet/>
      <dgm:spPr/>
      <dgm:t>
        <a:bodyPr/>
        <a:lstStyle/>
        <a:p>
          <a:endParaRPr lang="ru-RU"/>
        </a:p>
      </dgm:t>
    </dgm:pt>
    <dgm:pt modelId="{DED28652-E67B-485A-BD66-DDA04F85FFFB}" type="sibTrans" cxnId="{E8ACD2C0-5FDE-4370-9F06-9093C8D6A57C}">
      <dgm:prSet/>
      <dgm:spPr/>
      <dgm:t>
        <a:bodyPr/>
        <a:lstStyle/>
        <a:p>
          <a:endParaRPr lang="ru-RU"/>
        </a:p>
      </dgm:t>
    </dgm:pt>
    <dgm:pt modelId="{5CE13AB0-36FE-4521-94F4-EF1D41BEE864}">
      <dgm:prSet phldrT="[Text]"/>
      <dgm:spPr/>
      <dgm:t>
        <a:bodyPr/>
        <a:lstStyle/>
        <a:p>
          <a:r>
            <a:rPr lang="ru-RU" dirty="0"/>
            <a:t>Удаленные РМ	</a:t>
          </a:r>
        </a:p>
      </dgm:t>
    </dgm:pt>
    <dgm:pt modelId="{FFEC1BCE-68A4-4C4D-8B47-454659C8A37C}" type="parTrans" cxnId="{DEAD2C01-4604-4A51-A478-77C3B64EF720}">
      <dgm:prSet/>
      <dgm:spPr/>
      <dgm:t>
        <a:bodyPr/>
        <a:lstStyle/>
        <a:p>
          <a:endParaRPr lang="ru-RU"/>
        </a:p>
      </dgm:t>
    </dgm:pt>
    <dgm:pt modelId="{7C843EAB-94CD-4852-B953-F5985A3CF021}" type="sibTrans" cxnId="{DEAD2C01-4604-4A51-A478-77C3B64EF720}">
      <dgm:prSet/>
      <dgm:spPr/>
      <dgm:t>
        <a:bodyPr/>
        <a:lstStyle/>
        <a:p>
          <a:endParaRPr lang="ru-RU"/>
        </a:p>
      </dgm:t>
    </dgm:pt>
    <dgm:pt modelId="{70E32CA4-9FD9-40CA-97E6-AC54E8943114}">
      <dgm:prSet phldrT="[Text]"/>
      <dgm:spPr/>
      <dgm:t>
        <a:bodyPr/>
        <a:lstStyle/>
        <a:p>
          <a:r>
            <a:rPr lang="ru-RU" dirty="0"/>
            <a:t>Учебные классы</a:t>
          </a:r>
        </a:p>
      </dgm:t>
    </dgm:pt>
    <dgm:pt modelId="{DAA5169A-5B9E-4661-ABA6-CBA6C0F2FA74}" type="parTrans" cxnId="{7BA11914-AB36-44FE-85B2-9D99449D8819}">
      <dgm:prSet/>
      <dgm:spPr/>
      <dgm:t>
        <a:bodyPr/>
        <a:lstStyle/>
        <a:p>
          <a:endParaRPr lang="ru-RU"/>
        </a:p>
      </dgm:t>
    </dgm:pt>
    <dgm:pt modelId="{7EBCBE86-6940-4B1D-AF21-7815E5E4E230}" type="sibTrans" cxnId="{7BA11914-AB36-44FE-85B2-9D99449D8819}">
      <dgm:prSet/>
      <dgm:spPr/>
      <dgm:t>
        <a:bodyPr/>
        <a:lstStyle/>
        <a:p>
          <a:endParaRPr lang="ru-RU"/>
        </a:p>
      </dgm:t>
    </dgm:pt>
    <dgm:pt modelId="{94484686-64F9-4090-96FF-587A7D292DE8}">
      <dgm:prSet phldrT="[Text]"/>
      <dgm:spPr/>
      <dgm:t>
        <a:bodyPr/>
        <a:lstStyle/>
        <a:p>
          <a:r>
            <a:rPr lang="ru-RU" dirty="0"/>
            <a:t>Перенос в облако. Пока</a:t>
          </a:r>
          <a:r>
            <a:rPr lang="en-US" dirty="0"/>
            <a:t> </a:t>
          </a:r>
          <a:r>
            <a:rPr lang="ru-RU" dirty="0"/>
            <a:t>дорого.</a:t>
          </a:r>
        </a:p>
      </dgm:t>
    </dgm:pt>
    <dgm:pt modelId="{969574DC-FB3B-4C56-B403-B0E3C0DDA167}" type="parTrans" cxnId="{BD744C16-9323-4D75-BB36-333A6BBE9D2D}">
      <dgm:prSet/>
      <dgm:spPr/>
      <dgm:t>
        <a:bodyPr/>
        <a:lstStyle/>
        <a:p>
          <a:endParaRPr lang="ru-RU"/>
        </a:p>
      </dgm:t>
    </dgm:pt>
    <dgm:pt modelId="{AB322F13-0DC4-4942-AD2C-F7D015C1B795}" type="sibTrans" cxnId="{BD744C16-9323-4D75-BB36-333A6BBE9D2D}">
      <dgm:prSet/>
      <dgm:spPr/>
      <dgm:t>
        <a:bodyPr/>
        <a:lstStyle/>
        <a:p>
          <a:endParaRPr lang="ru-RU"/>
        </a:p>
      </dgm:t>
    </dgm:pt>
    <dgm:pt modelId="{B7A600EE-1041-4BBD-8588-476495F3C025}">
      <dgm:prSet phldrT="[Text]"/>
      <dgm:spPr/>
      <dgm:t>
        <a:bodyPr/>
        <a:lstStyle/>
        <a:p>
          <a:endParaRPr lang="ru-RU" dirty="0"/>
        </a:p>
      </dgm:t>
    </dgm:pt>
    <dgm:pt modelId="{B0DF8C45-381B-46B8-A04D-9F7A38D23F11}" type="parTrans" cxnId="{11C42277-DF0A-4863-B24A-6059F5526C15}">
      <dgm:prSet/>
      <dgm:spPr/>
      <dgm:t>
        <a:bodyPr/>
        <a:lstStyle/>
        <a:p>
          <a:endParaRPr lang="ru-RU"/>
        </a:p>
      </dgm:t>
    </dgm:pt>
    <dgm:pt modelId="{DB67F4DD-D02F-430E-91D2-B7A40EB1F067}" type="sibTrans" cxnId="{11C42277-DF0A-4863-B24A-6059F5526C15}">
      <dgm:prSet/>
      <dgm:spPr/>
      <dgm:t>
        <a:bodyPr/>
        <a:lstStyle/>
        <a:p>
          <a:endParaRPr lang="ru-RU"/>
        </a:p>
      </dgm:t>
    </dgm:pt>
    <dgm:pt modelId="{A917A6A7-13FC-4CD2-BFBE-7858F809ABC4}">
      <dgm:prSet phldrT="[Text]"/>
      <dgm:spPr/>
      <dgm:t>
        <a:bodyPr/>
        <a:lstStyle/>
        <a:p>
          <a:r>
            <a:rPr lang="ru-RU" dirty="0"/>
            <a:t> </a:t>
          </a:r>
        </a:p>
      </dgm:t>
    </dgm:pt>
    <dgm:pt modelId="{B48E729F-7AC0-45AB-AB2C-5C9D2368FC6B}" type="parTrans" cxnId="{9702F0B6-AFC6-437C-AB31-1BF0F4856826}">
      <dgm:prSet/>
      <dgm:spPr/>
      <dgm:t>
        <a:bodyPr/>
        <a:lstStyle/>
        <a:p>
          <a:endParaRPr lang="ru-RU"/>
        </a:p>
      </dgm:t>
    </dgm:pt>
    <dgm:pt modelId="{D354BA34-409E-4B70-8BD8-70441C44427A}" type="sibTrans" cxnId="{9702F0B6-AFC6-437C-AB31-1BF0F4856826}">
      <dgm:prSet/>
      <dgm:spPr/>
      <dgm:t>
        <a:bodyPr/>
        <a:lstStyle/>
        <a:p>
          <a:endParaRPr lang="ru-RU"/>
        </a:p>
      </dgm:t>
    </dgm:pt>
    <dgm:pt modelId="{A19629C0-0429-4496-B4C5-4DBE572AE9A5}" type="pres">
      <dgm:prSet presAssocID="{58A5D347-BF4A-4BCF-8018-71E8C78D2535}" presName="Name0" presStyleCnt="0">
        <dgm:presLayoutVars>
          <dgm:dir/>
          <dgm:animLvl val="lvl"/>
          <dgm:resizeHandles val="exact"/>
        </dgm:presLayoutVars>
      </dgm:prSet>
      <dgm:spPr/>
    </dgm:pt>
    <dgm:pt modelId="{FF432F8F-C7C0-4D3C-9C6D-D394541FBD68}" type="pres">
      <dgm:prSet presAssocID="{94484686-64F9-4090-96FF-587A7D292DE8}" presName="boxAndChildren" presStyleCnt="0"/>
      <dgm:spPr/>
    </dgm:pt>
    <dgm:pt modelId="{9BA67A46-0490-438F-B350-0246EB462463}" type="pres">
      <dgm:prSet presAssocID="{94484686-64F9-4090-96FF-587A7D292DE8}" presName="parentTextBox" presStyleLbl="node1" presStyleIdx="0" presStyleCnt="3"/>
      <dgm:spPr/>
    </dgm:pt>
    <dgm:pt modelId="{C61484CB-058D-45D5-BFBB-864D16A2CA8D}" type="pres">
      <dgm:prSet presAssocID="{94484686-64F9-4090-96FF-587A7D292DE8}" presName="entireBox" presStyleLbl="node1" presStyleIdx="0" presStyleCnt="3"/>
      <dgm:spPr/>
    </dgm:pt>
    <dgm:pt modelId="{43133DF0-4BE8-411E-9EA2-149011193ED5}" type="pres">
      <dgm:prSet presAssocID="{94484686-64F9-4090-96FF-587A7D292DE8}" presName="descendantBox" presStyleCnt="0"/>
      <dgm:spPr/>
    </dgm:pt>
    <dgm:pt modelId="{8F9245BC-9D9D-45BD-B071-512AD03FDE4D}" type="pres">
      <dgm:prSet presAssocID="{B7A600EE-1041-4BBD-8588-476495F3C025}" presName="childTextBox" presStyleLbl="fgAccFollowNode1" presStyleIdx="0" presStyleCnt="6">
        <dgm:presLayoutVars>
          <dgm:bulletEnabled val="1"/>
        </dgm:presLayoutVars>
      </dgm:prSet>
      <dgm:spPr/>
    </dgm:pt>
    <dgm:pt modelId="{03CF2AB3-998A-4681-86D2-E15EF0E1F1C3}" type="pres">
      <dgm:prSet presAssocID="{A917A6A7-13FC-4CD2-BFBE-7858F809ABC4}" presName="childTextBox" presStyleLbl="fgAccFollowNode1" presStyleIdx="1" presStyleCnt="6">
        <dgm:presLayoutVars>
          <dgm:bulletEnabled val="1"/>
        </dgm:presLayoutVars>
      </dgm:prSet>
      <dgm:spPr/>
    </dgm:pt>
    <dgm:pt modelId="{EABA8121-B089-48CD-9901-B877D83ECB2E}" type="pres">
      <dgm:prSet presAssocID="{DED28652-E67B-485A-BD66-DDA04F85FFFB}" presName="sp" presStyleCnt="0"/>
      <dgm:spPr/>
    </dgm:pt>
    <dgm:pt modelId="{2575DEDC-4660-4B8E-ADE5-0EAC765CD60F}" type="pres">
      <dgm:prSet presAssocID="{36FEEE07-F6B7-4A9B-AEA7-2DAF00331DB3}" presName="arrowAndChildren" presStyleCnt="0"/>
      <dgm:spPr/>
    </dgm:pt>
    <dgm:pt modelId="{9F4FE27D-5F42-4F79-969F-21DB0C3249EB}" type="pres">
      <dgm:prSet presAssocID="{36FEEE07-F6B7-4A9B-AEA7-2DAF00331DB3}" presName="parentTextArrow" presStyleLbl="node1" presStyleIdx="0" presStyleCnt="3"/>
      <dgm:spPr/>
    </dgm:pt>
    <dgm:pt modelId="{29FAEFC0-FAAE-4E2B-BF55-8A43FF46531A}" type="pres">
      <dgm:prSet presAssocID="{36FEEE07-F6B7-4A9B-AEA7-2DAF00331DB3}" presName="arrow" presStyleLbl="node1" presStyleIdx="1" presStyleCnt="3"/>
      <dgm:spPr/>
    </dgm:pt>
    <dgm:pt modelId="{65279705-C852-42F5-AEC0-3BF1C1E8E9C0}" type="pres">
      <dgm:prSet presAssocID="{36FEEE07-F6B7-4A9B-AEA7-2DAF00331DB3}" presName="descendantArrow" presStyleCnt="0"/>
      <dgm:spPr/>
    </dgm:pt>
    <dgm:pt modelId="{53A984FD-DED6-47E3-8A56-2CB14FB9EE7D}" type="pres">
      <dgm:prSet presAssocID="{5CE13AB0-36FE-4521-94F4-EF1D41BEE864}" presName="childTextArrow" presStyleLbl="fgAccFollowNode1" presStyleIdx="2" presStyleCnt="6">
        <dgm:presLayoutVars>
          <dgm:bulletEnabled val="1"/>
        </dgm:presLayoutVars>
      </dgm:prSet>
      <dgm:spPr/>
    </dgm:pt>
    <dgm:pt modelId="{A22EEBA6-7730-40D9-9019-62174A80DEFC}" type="pres">
      <dgm:prSet presAssocID="{70E32CA4-9FD9-40CA-97E6-AC54E8943114}" presName="childTextArrow" presStyleLbl="fgAccFollowNode1" presStyleIdx="3" presStyleCnt="6">
        <dgm:presLayoutVars>
          <dgm:bulletEnabled val="1"/>
        </dgm:presLayoutVars>
      </dgm:prSet>
      <dgm:spPr/>
    </dgm:pt>
    <dgm:pt modelId="{4DED69EF-F54E-41D3-B658-A9EE3EAF652A}" type="pres">
      <dgm:prSet presAssocID="{8B231ADB-D1AA-4863-BDD7-8EE7578A961A}" presName="sp" presStyleCnt="0"/>
      <dgm:spPr/>
    </dgm:pt>
    <dgm:pt modelId="{28262EBF-03DA-4C45-9E1F-42A7500F5E5B}" type="pres">
      <dgm:prSet presAssocID="{E9A4C247-FD0B-4466-90C0-81AF111CF05A}" presName="arrowAndChildren" presStyleCnt="0"/>
      <dgm:spPr/>
    </dgm:pt>
    <dgm:pt modelId="{7D6F8EFB-7E28-44BB-A031-934F47797571}" type="pres">
      <dgm:prSet presAssocID="{E9A4C247-FD0B-4466-90C0-81AF111CF05A}" presName="parentTextArrow" presStyleLbl="node1" presStyleIdx="1" presStyleCnt="3"/>
      <dgm:spPr/>
    </dgm:pt>
    <dgm:pt modelId="{00B2A9D1-AE21-49EC-B28D-9326C5B1A229}" type="pres">
      <dgm:prSet presAssocID="{E9A4C247-FD0B-4466-90C0-81AF111CF05A}" presName="arrow" presStyleLbl="node1" presStyleIdx="2" presStyleCnt="3"/>
      <dgm:spPr/>
    </dgm:pt>
    <dgm:pt modelId="{9DF66516-6821-4526-980A-6A416B7A9A14}" type="pres">
      <dgm:prSet presAssocID="{E9A4C247-FD0B-4466-90C0-81AF111CF05A}" presName="descendantArrow" presStyleCnt="0"/>
      <dgm:spPr/>
    </dgm:pt>
    <dgm:pt modelId="{D00047DE-E479-4880-B968-2E4D2C4A788C}" type="pres">
      <dgm:prSet presAssocID="{F6033E70-43C8-4723-A89A-063B77778721}" presName="childTextArrow" presStyleLbl="fgAccFollowNode1" presStyleIdx="4" presStyleCnt="6">
        <dgm:presLayoutVars>
          <dgm:bulletEnabled val="1"/>
        </dgm:presLayoutVars>
      </dgm:prSet>
      <dgm:spPr/>
    </dgm:pt>
    <dgm:pt modelId="{D89A82DD-265F-4EBA-B574-D3F297DD3083}" type="pres">
      <dgm:prSet presAssocID="{4876AA93-3558-4425-A322-8DB45D32E59A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DEAD2C01-4604-4A51-A478-77C3B64EF720}" srcId="{36FEEE07-F6B7-4A9B-AEA7-2DAF00331DB3}" destId="{5CE13AB0-36FE-4521-94F4-EF1D41BEE864}" srcOrd="0" destOrd="0" parTransId="{FFEC1BCE-68A4-4C4D-8B47-454659C8A37C}" sibTransId="{7C843EAB-94CD-4852-B953-F5985A3CF021}"/>
    <dgm:cxn modelId="{3CA7250D-2F48-48A3-84DF-BA55AAD155CC}" type="presOf" srcId="{94484686-64F9-4090-96FF-587A7D292DE8}" destId="{C61484CB-058D-45D5-BFBB-864D16A2CA8D}" srcOrd="1" destOrd="0" presId="urn:microsoft.com/office/officeart/2005/8/layout/process4"/>
    <dgm:cxn modelId="{7BA11914-AB36-44FE-85B2-9D99449D8819}" srcId="{36FEEE07-F6B7-4A9B-AEA7-2DAF00331DB3}" destId="{70E32CA4-9FD9-40CA-97E6-AC54E8943114}" srcOrd="1" destOrd="0" parTransId="{DAA5169A-5B9E-4661-ABA6-CBA6C0F2FA74}" sibTransId="{7EBCBE86-6940-4B1D-AF21-7815E5E4E230}"/>
    <dgm:cxn modelId="{BD744C16-9323-4D75-BB36-333A6BBE9D2D}" srcId="{58A5D347-BF4A-4BCF-8018-71E8C78D2535}" destId="{94484686-64F9-4090-96FF-587A7D292DE8}" srcOrd="2" destOrd="0" parTransId="{969574DC-FB3B-4C56-B403-B0E3C0DDA167}" sibTransId="{AB322F13-0DC4-4942-AD2C-F7D015C1B795}"/>
    <dgm:cxn modelId="{0773F023-F5C4-41D7-BB3B-24B3DBB4C637}" type="presOf" srcId="{70E32CA4-9FD9-40CA-97E6-AC54E8943114}" destId="{A22EEBA6-7730-40D9-9019-62174A80DEFC}" srcOrd="0" destOrd="0" presId="urn:microsoft.com/office/officeart/2005/8/layout/process4"/>
    <dgm:cxn modelId="{C4D8226D-E3EB-42BD-B82E-9E3AABADF47F}" type="presOf" srcId="{36FEEE07-F6B7-4A9B-AEA7-2DAF00331DB3}" destId="{9F4FE27D-5F42-4F79-969F-21DB0C3249EB}" srcOrd="0" destOrd="0" presId="urn:microsoft.com/office/officeart/2005/8/layout/process4"/>
    <dgm:cxn modelId="{433EB173-526E-442B-AC2A-3A3243AE5E28}" type="presOf" srcId="{58A5D347-BF4A-4BCF-8018-71E8C78D2535}" destId="{A19629C0-0429-4496-B4C5-4DBE572AE9A5}" srcOrd="0" destOrd="0" presId="urn:microsoft.com/office/officeart/2005/8/layout/process4"/>
    <dgm:cxn modelId="{11C42277-DF0A-4863-B24A-6059F5526C15}" srcId="{94484686-64F9-4090-96FF-587A7D292DE8}" destId="{B7A600EE-1041-4BBD-8588-476495F3C025}" srcOrd="0" destOrd="0" parTransId="{B0DF8C45-381B-46B8-A04D-9F7A38D23F11}" sibTransId="{DB67F4DD-D02F-430E-91D2-B7A40EB1F067}"/>
    <dgm:cxn modelId="{7803F58A-D914-4D12-BBF9-D2C33862E267}" type="presOf" srcId="{94484686-64F9-4090-96FF-587A7D292DE8}" destId="{9BA67A46-0490-438F-B350-0246EB462463}" srcOrd="0" destOrd="0" presId="urn:microsoft.com/office/officeart/2005/8/layout/process4"/>
    <dgm:cxn modelId="{7D67B58B-589B-4E81-A554-3E5389D6A663}" type="presOf" srcId="{36FEEE07-F6B7-4A9B-AEA7-2DAF00331DB3}" destId="{29FAEFC0-FAAE-4E2B-BF55-8A43FF46531A}" srcOrd="1" destOrd="0" presId="urn:microsoft.com/office/officeart/2005/8/layout/process4"/>
    <dgm:cxn modelId="{6224A19C-22DF-4952-A2CE-CFCE57239C4C}" srcId="{E9A4C247-FD0B-4466-90C0-81AF111CF05A}" destId="{4876AA93-3558-4425-A322-8DB45D32E59A}" srcOrd="1" destOrd="0" parTransId="{A64821CE-C7E1-41F7-A710-2040250F4848}" sibTransId="{50089B2B-8384-4D00-82EE-ADFB7F9F6F3D}"/>
    <dgm:cxn modelId="{5C7E9D9D-1F9D-49F7-B156-4C0B462080A3}" type="presOf" srcId="{B7A600EE-1041-4BBD-8588-476495F3C025}" destId="{8F9245BC-9D9D-45BD-B071-512AD03FDE4D}" srcOrd="0" destOrd="0" presId="urn:microsoft.com/office/officeart/2005/8/layout/process4"/>
    <dgm:cxn modelId="{739C219E-D957-4E01-8299-624A04C7C8ED}" type="presOf" srcId="{4876AA93-3558-4425-A322-8DB45D32E59A}" destId="{D89A82DD-265F-4EBA-B574-D3F297DD3083}" srcOrd="0" destOrd="0" presId="urn:microsoft.com/office/officeart/2005/8/layout/process4"/>
    <dgm:cxn modelId="{4AF235A3-BA00-471C-AE64-8923DF68C359}" type="presOf" srcId="{A917A6A7-13FC-4CD2-BFBE-7858F809ABC4}" destId="{03CF2AB3-998A-4681-86D2-E15EF0E1F1C3}" srcOrd="0" destOrd="0" presId="urn:microsoft.com/office/officeart/2005/8/layout/process4"/>
    <dgm:cxn modelId="{9C796BAC-D6D5-4233-9AAF-E738F74C19B6}" type="presOf" srcId="{5CE13AB0-36FE-4521-94F4-EF1D41BEE864}" destId="{53A984FD-DED6-47E3-8A56-2CB14FB9EE7D}" srcOrd="0" destOrd="0" presId="urn:microsoft.com/office/officeart/2005/8/layout/process4"/>
    <dgm:cxn modelId="{74E0CEAC-55E8-4DAA-A89A-4A46AEA6D6F3}" type="presOf" srcId="{F6033E70-43C8-4723-A89A-063B77778721}" destId="{D00047DE-E479-4880-B968-2E4D2C4A788C}" srcOrd="0" destOrd="0" presId="urn:microsoft.com/office/officeart/2005/8/layout/process4"/>
    <dgm:cxn modelId="{0DA636B1-DB9E-4529-B232-4651822487FD}" srcId="{E9A4C247-FD0B-4466-90C0-81AF111CF05A}" destId="{F6033E70-43C8-4723-A89A-063B77778721}" srcOrd="0" destOrd="0" parTransId="{691FC917-C01E-4134-B04C-52084F33D2C4}" sibTransId="{45283C09-ACD7-4551-8A29-E9EC5E2B33A6}"/>
    <dgm:cxn modelId="{9702F0B6-AFC6-437C-AB31-1BF0F4856826}" srcId="{94484686-64F9-4090-96FF-587A7D292DE8}" destId="{A917A6A7-13FC-4CD2-BFBE-7858F809ABC4}" srcOrd="1" destOrd="0" parTransId="{B48E729F-7AC0-45AB-AB2C-5C9D2368FC6B}" sibTransId="{D354BA34-409E-4B70-8BD8-70441C44427A}"/>
    <dgm:cxn modelId="{92FF64B9-34CE-4F8B-92F4-83BF29AB1E87}" srcId="{58A5D347-BF4A-4BCF-8018-71E8C78D2535}" destId="{E9A4C247-FD0B-4466-90C0-81AF111CF05A}" srcOrd="0" destOrd="0" parTransId="{3537F00C-94C2-417F-AC93-99212FCDF100}" sibTransId="{8B231ADB-D1AA-4863-BDD7-8EE7578A961A}"/>
    <dgm:cxn modelId="{E8ACD2C0-5FDE-4370-9F06-9093C8D6A57C}" srcId="{58A5D347-BF4A-4BCF-8018-71E8C78D2535}" destId="{36FEEE07-F6B7-4A9B-AEA7-2DAF00331DB3}" srcOrd="1" destOrd="0" parTransId="{47663000-354F-42CD-A035-26B26F8E74EB}" sibTransId="{DED28652-E67B-485A-BD66-DDA04F85FFFB}"/>
    <dgm:cxn modelId="{1DDB58C4-D7CC-4304-ACAA-44A701CA037B}" type="presOf" srcId="{E9A4C247-FD0B-4466-90C0-81AF111CF05A}" destId="{00B2A9D1-AE21-49EC-B28D-9326C5B1A229}" srcOrd="1" destOrd="0" presId="urn:microsoft.com/office/officeart/2005/8/layout/process4"/>
    <dgm:cxn modelId="{37D54CCB-A0AB-4D2D-B8D3-3372580C4856}" type="presOf" srcId="{E9A4C247-FD0B-4466-90C0-81AF111CF05A}" destId="{7D6F8EFB-7E28-44BB-A031-934F47797571}" srcOrd="0" destOrd="0" presId="urn:microsoft.com/office/officeart/2005/8/layout/process4"/>
    <dgm:cxn modelId="{287942B3-D4E1-4931-A27B-917DB48CC807}" type="presParOf" srcId="{A19629C0-0429-4496-B4C5-4DBE572AE9A5}" destId="{FF432F8F-C7C0-4D3C-9C6D-D394541FBD68}" srcOrd="0" destOrd="0" presId="urn:microsoft.com/office/officeart/2005/8/layout/process4"/>
    <dgm:cxn modelId="{257FB184-717F-4F9E-9721-F699B0FE5427}" type="presParOf" srcId="{FF432F8F-C7C0-4D3C-9C6D-D394541FBD68}" destId="{9BA67A46-0490-438F-B350-0246EB462463}" srcOrd="0" destOrd="0" presId="urn:microsoft.com/office/officeart/2005/8/layout/process4"/>
    <dgm:cxn modelId="{EFD2FC4F-3861-478A-9AB8-F51B42CF73FE}" type="presParOf" srcId="{FF432F8F-C7C0-4D3C-9C6D-D394541FBD68}" destId="{C61484CB-058D-45D5-BFBB-864D16A2CA8D}" srcOrd="1" destOrd="0" presId="urn:microsoft.com/office/officeart/2005/8/layout/process4"/>
    <dgm:cxn modelId="{D0F054B4-0DC7-4A8B-9F81-2739CCB09F47}" type="presParOf" srcId="{FF432F8F-C7C0-4D3C-9C6D-D394541FBD68}" destId="{43133DF0-4BE8-411E-9EA2-149011193ED5}" srcOrd="2" destOrd="0" presId="urn:microsoft.com/office/officeart/2005/8/layout/process4"/>
    <dgm:cxn modelId="{FE7EA1D0-CE5C-4408-8055-95A85C4D6A2B}" type="presParOf" srcId="{43133DF0-4BE8-411E-9EA2-149011193ED5}" destId="{8F9245BC-9D9D-45BD-B071-512AD03FDE4D}" srcOrd="0" destOrd="0" presId="urn:microsoft.com/office/officeart/2005/8/layout/process4"/>
    <dgm:cxn modelId="{AC92D74F-E1C6-4FF8-848D-E1F6F64B1596}" type="presParOf" srcId="{43133DF0-4BE8-411E-9EA2-149011193ED5}" destId="{03CF2AB3-998A-4681-86D2-E15EF0E1F1C3}" srcOrd="1" destOrd="0" presId="urn:microsoft.com/office/officeart/2005/8/layout/process4"/>
    <dgm:cxn modelId="{22C1A26F-CACC-410D-8062-8DF2AB919D8A}" type="presParOf" srcId="{A19629C0-0429-4496-B4C5-4DBE572AE9A5}" destId="{EABA8121-B089-48CD-9901-B877D83ECB2E}" srcOrd="1" destOrd="0" presId="urn:microsoft.com/office/officeart/2005/8/layout/process4"/>
    <dgm:cxn modelId="{2BDCA027-5136-4FF6-8742-21FD9D20E571}" type="presParOf" srcId="{A19629C0-0429-4496-B4C5-4DBE572AE9A5}" destId="{2575DEDC-4660-4B8E-ADE5-0EAC765CD60F}" srcOrd="2" destOrd="0" presId="urn:microsoft.com/office/officeart/2005/8/layout/process4"/>
    <dgm:cxn modelId="{0A36324D-BCD2-44DA-8DAF-77C30DF4D266}" type="presParOf" srcId="{2575DEDC-4660-4B8E-ADE5-0EAC765CD60F}" destId="{9F4FE27D-5F42-4F79-969F-21DB0C3249EB}" srcOrd="0" destOrd="0" presId="urn:microsoft.com/office/officeart/2005/8/layout/process4"/>
    <dgm:cxn modelId="{D6934DAC-7359-44D0-80CC-8C82A031358F}" type="presParOf" srcId="{2575DEDC-4660-4B8E-ADE5-0EAC765CD60F}" destId="{29FAEFC0-FAAE-4E2B-BF55-8A43FF46531A}" srcOrd="1" destOrd="0" presId="urn:microsoft.com/office/officeart/2005/8/layout/process4"/>
    <dgm:cxn modelId="{7B50E863-27D3-4C90-BB8C-4D77DEFF8601}" type="presParOf" srcId="{2575DEDC-4660-4B8E-ADE5-0EAC765CD60F}" destId="{65279705-C852-42F5-AEC0-3BF1C1E8E9C0}" srcOrd="2" destOrd="0" presId="urn:microsoft.com/office/officeart/2005/8/layout/process4"/>
    <dgm:cxn modelId="{44326720-033B-457F-A5FF-B6C60E5BC929}" type="presParOf" srcId="{65279705-C852-42F5-AEC0-3BF1C1E8E9C0}" destId="{53A984FD-DED6-47E3-8A56-2CB14FB9EE7D}" srcOrd="0" destOrd="0" presId="urn:microsoft.com/office/officeart/2005/8/layout/process4"/>
    <dgm:cxn modelId="{88BC89B8-B949-4C08-BEAA-989F8A428CD4}" type="presParOf" srcId="{65279705-C852-42F5-AEC0-3BF1C1E8E9C0}" destId="{A22EEBA6-7730-40D9-9019-62174A80DEFC}" srcOrd="1" destOrd="0" presId="urn:microsoft.com/office/officeart/2005/8/layout/process4"/>
    <dgm:cxn modelId="{AAAC68A4-8494-43EC-BC16-859AA9A35E77}" type="presParOf" srcId="{A19629C0-0429-4496-B4C5-4DBE572AE9A5}" destId="{4DED69EF-F54E-41D3-B658-A9EE3EAF652A}" srcOrd="3" destOrd="0" presId="urn:microsoft.com/office/officeart/2005/8/layout/process4"/>
    <dgm:cxn modelId="{CE7B07C1-E04A-4D7E-B5E8-90C96AF7B811}" type="presParOf" srcId="{A19629C0-0429-4496-B4C5-4DBE572AE9A5}" destId="{28262EBF-03DA-4C45-9E1F-42A7500F5E5B}" srcOrd="4" destOrd="0" presId="urn:microsoft.com/office/officeart/2005/8/layout/process4"/>
    <dgm:cxn modelId="{421CD9EC-6962-46E2-9096-6179166827F7}" type="presParOf" srcId="{28262EBF-03DA-4C45-9E1F-42A7500F5E5B}" destId="{7D6F8EFB-7E28-44BB-A031-934F47797571}" srcOrd="0" destOrd="0" presId="urn:microsoft.com/office/officeart/2005/8/layout/process4"/>
    <dgm:cxn modelId="{B6AE9418-0579-45CB-B803-2F53287488B5}" type="presParOf" srcId="{28262EBF-03DA-4C45-9E1F-42A7500F5E5B}" destId="{00B2A9D1-AE21-49EC-B28D-9326C5B1A229}" srcOrd="1" destOrd="0" presId="urn:microsoft.com/office/officeart/2005/8/layout/process4"/>
    <dgm:cxn modelId="{DEA972E6-636A-4E19-998A-A553A35A8CB5}" type="presParOf" srcId="{28262EBF-03DA-4C45-9E1F-42A7500F5E5B}" destId="{9DF66516-6821-4526-980A-6A416B7A9A14}" srcOrd="2" destOrd="0" presId="urn:microsoft.com/office/officeart/2005/8/layout/process4"/>
    <dgm:cxn modelId="{FDC97164-FB3B-4749-9F15-2F7A3784A599}" type="presParOf" srcId="{9DF66516-6821-4526-980A-6A416B7A9A14}" destId="{D00047DE-E479-4880-B968-2E4D2C4A788C}" srcOrd="0" destOrd="0" presId="urn:microsoft.com/office/officeart/2005/8/layout/process4"/>
    <dgm:cxn modelId="{5B5B2034-4D2F-423E-8008-958B6716A32E}" type="presParOf" srcId="{9DF66516-6821-4526-980A-6A416B7A9A14}" destId="{D89A82DD-265F-4EBA-B574-D3F297DD308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A343B-B9B7-4E3E-ADA7-0921E33CCF7E}">
      <dsp:nvSpPr>
        <dsp:cNvPr id="0" name=""/>
        <dsp:cNvSpPr/>
      </dsp:nvSpPr>
      <dsp:spPr>
        <a:xfrm>
          <a:off x="4118" y="0"/>
          <a:ext cx="1940355" cy="15751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DB94D-53F4-4FE2-ACAF-D8E534A2880D}">
      <dsp:nvSpPr>
        <dsp:cNvPr id="0" name=""/>
        <dsp:cNvSpPr/>
      </dsp:nvSpPr>
      <dsp:spPr>
        <a:xfrm>
          <a:off x="319990" y="945104"/>
          <a:ext cx="1940355" cy="1575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Веб-ресурсы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Дистанционное обучение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Сайт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Библиотеки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FFFF00"/>
              </a:solidFill>
            </a:rPr>
            <a:t>Личные кабинеты</a:t>
          </a:r>
        </a:p>
      </dsp:txBody>
      <dsp:txXfrm>
        <a:off x="366125" y="991239"/>
        <a:ext cx="1848085" cy="1482905"/>
      </dsp:txXfrm>
    </dsp:sp>
    <dsp:sp modelId="{2567FFD6-418E-489A-B6A4-61AB314A22CE}">
      <dsp:nvSpPr>
        <dsp:cNvPr id="0" name=""/>
        <dsp:cNvSpPr/>
      </dsp:nvSpPr>
      <dsp:spPr>
        <a:xfrm>
          <a:off x="2318229" y="554467"/>
          <a:ext cx="373755" cy="4662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2318229" y="647715"/>
        <a:ext cx="261629" cy="279744"/>
      </dsp:txXfrm>
    </dsp:sp>
    <dsp:sp modelId="{8BE37A97-26F9-432F-ADE5-3D1E42159053}">
      <dsp:nvSpPr>
        <dsp:cNvPr id="0" name=""/>
        <dsp:cNvSpPr/>
      </dsp:nvSpPr>
      <dsp:spPr>
        <a:xfrm>
          <a:off x="3012346" y="0"/>
          <a:ext cx="1940355" cy="15751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03BB4-2C41-415C-A023-20BC33227D7A}">
      <dsp:nvSpPr>
        <dsp:cNvPr id="0" name=""/>
        <dsp:cNvSpPr/>
      </dsp:nvSpPr>
      <dsp:spPr>
        <a:xfrm>
          <a:off x="3328218" y="945104"/>
          <a:ext cx="1940355" cy="1575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Коммуникации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Телефония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Электронная почта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Телеконференции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CRM</a:t>
          </a:r>
          <a:endParaRPr lang="ru-RU" sz="1200" kern="1200" dirty="0"/>
        </a:p>
      </dsp:txBody>
      <dsp:txXfrm>
        <a:off x="3374353" y="991239"/>
        <a:ext cx="1848085" cy="1482905"/>
      </dsp:txXfrm>
    </dsp:sp>
    <dsp:sp modelId="{B5FBB3A7-201D-471F-938A-BCED9E9C8610}">
      <dsp:nvSpPr>
        <dsp:cNvPr id="0" name=""/>
        <dsp:cNvSpPr/>
      </dsp:nvSpPr>
      <dsp:spPr>
        <a:xfrm>
          <a:off x="5326457" y="554467"/>
          <a:ext cx="373755" cy="4662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5326457" y="647715"/>
        <a:ext cx="261629" cy="279744"/>
      </dsp:txXfrm>
    </dsp:sp>
    <dsp:sp modelId="{464B0693-C7C2-4AC0-AC1B-7F8A655A0E47}">
      <dsp:nvSpPr>
        <dsp:cNvPr id="0" name=""/>
        <dsp:cNvSpPr/>
      </dsp:nvSpPr>
      <dsp:spPr>
        <a:xfrm>
          <a:off x="6020574" y="0"/>
          <a:ext cx="1940355" cy="15751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2000" b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DA407-14D7-4462-AB62-19CFA6037930}">
      <dsp:nvSpPr>
        <dsp:cNvPr id="0" name=""/>
        <dsp:cNvSpPr/>
      </dsp:nvSpPr>
      <dsp:spPr>
        <a:xfrm>
          <a:off x="6336445" y="945104"/>
          <a:ext cx="1940355" cy="1575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Приложения</a:t>
          </a:r>
          <a:r>
            <a:rPr lang="en-US" sz="1500" kern="1200" dirty="0"/>
            <a:t> </a:t>
          </a:r>
          <a:r>
            <a:rPr lang="ru-RU" sz="1500" kern="1200" dirty="0"/>
            <a:t>и базы данных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 err="1"/>
            <a:t>Бекапы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FFFF00"/>
              </a:solidFill>
            </a:rPr>
            <a:t>ЭДО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FFFF00"/>
              </a:solidFill>
            </a:rPr>
            <a:t>Финансы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FFFF00"/>
              </a:solidFill>
            </a:rPr>
            <a:t>Учетные системы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rgbClr val="FFFF00"/>
              </a:solidFill>
            </a:rPr>
            <a:t>Файлы</a:t>
          </a:r>
        </a:p>
      </dsp:txBody>
      <dsp:txXfrm>
        <a:off x="6382580" y="991239"/>
        <a:ext cx="1848085" cy="1482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3693D-31C7-469E-8147-F55FCE9FF96B}">
      <dsp:nvSpPr>
        <dsp:cNvPr id="0" name=""/>
        <dsp:cNvSpPr/>
      </dsp:nvSpPr>
      <dsp:spPr>
        <a:xfrm>
          <a:off x="0" y="734031"/>
          <a:ext cx="6096000" cy="1043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520700" rIns="4731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Слишком тесные рамки</a:t>
          </a:r>
        </a:p>
      </dsp:txBody>
      <dsp:txXfrm>
        <a:off x="0" y="734031"/>
        <a:ext cx="6096000" cy="1043437"/>
      </dsp:txXfrm>
    </dsp:sp>
    <dsp:sp modelId="{E9D17A80-76F7-4238-B48C-580A269E8157}">
      <dsp:nvSpPr>
        <dsp:cNvPr id="0" name=""/>
        <dsp:cNvSpPr/>
      </dsp:nvSpPr>
      <dsp:spPr>
        <a:xfrm>
          <a:off x="304800" y="365031"/>
          <a:ext cx="42672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Первый опыт - </a:t>
          </a:r>
          <a:r>
            <a:rPr lang="en-US" sz="2500" kern="1200" dirty="0"/>
            <a:t>SAAS</a:t>
          </a:r>
          <a:endParaRPr lang="ru-RU" sz="2500" kern="1200" dirty="0"/>
        </a:p>
      </dsp:txBody>
      <dsp:txXfrm>
        <a:off x="340826" y="401057"/>
        <a:ext cx="4195148" cy="665948"/>
      </dsp:txXfrm>
    </dsp:sp>
    <dsp:sp modelId="{B7A37EAC-661E-43A0-AE21-AD70DD10D6CB}">
      <dsp:nvSpPr>
        <dsp:cNvPr id="0" name=""/>
        <dsp:cNvSpPr/>
      </dsp:nvSpPr>
      <dsp:spPr>
        <a:xfrm>
          <a:off x="0" y="2281468"/>
          <a:ext cx="60960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520700" rIns="4731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Инфраструктура – один партнер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Поддержка приложения - другой</a:t>
          </a:r>
        </a:p>
      </dsp:txBody>
      <dsp:txXfrm>
        <a:off x="0" y="2281468"/>
        <a:ext cx="6096000" cy="1417500"/>
      </dsp:txXfrm>
    </dsp:sp>
    <dsp:sp modelId="{377D5D57-E917-4A6D-90E4-598981B433F3}">
      <dsp:nvSpPr>
        <dsp:cNvPr id="0" name=""/>
        <dsp:cNvSpPr/>
      </dsp:nvSpPr>
      <dsp:spPr>
        <a:xfrm>
          <a:off x="304800" y="1912468"/>
          <a:ext cx="42672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Планы - </a:t>
          </a:r>
          <a:r>
            <a:rPr lang="en-US" sz="2500" kern="1200" dirty="0"/>
            <a:t>PAAS</a:t>
          </a:r>
          <a:endParaRPr lang="ru-RU" sz="2500" kern="1200" dirty="0"/>
        </a:p>
      </dsp:txBody>
      <dsp:txXfrm>
        <a:off x="340826" y="1948494"/>
        <a:ext cx="4195148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84CB-058D-45D5-BFBB-864D16A2CA8D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Перенос в облако. Пока</a:t>
          </a:r>
          <a:r>
            <a:rPr lang="en-US" sz="1900" kern="1200" dirty="0"/>
            <a:t> </a:t>
          </a:r>
          <a:r>
            <a:rPr lang="ru-RU" sz="1900" kern="1200" dirty="0"/>
            <a:t>дорого.</a:t>
          </a:r>
        </a:p>
      </dsp:txBody>
      <dsp:txXfrm>
        <a:off x="0" y="3059187"/>
        <a:ext cx="6096000" cy="542210"/>
      </dsp:txXfrm>
    </dsp:sp>
    <dsp:sp modelId="{8F9245BC-9D9D-45BD-B071-512AD03FDE4D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 dirty="0"/>
        </a:p>
      </dsp:txBody>
      <dsp:txXfrm>
        <a:off x="0" y="3581316"/>
        <a:ext cx="3047999" cy="461883"/>
      </dsp:txXfrm>
    </dsp:sp>
    <dsp:sp modelId="{03CF2AB3-998A-4681-86D2-E15EF0E1F1C3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 </a:t>
          </a:r>
        </a:p>
      </dsp:txBody>
      <dsp:txXfrm>
        <a:off x="3048000" y="3581316"/>
        <a:ext cx="3047999" cy="461883"/>
      </dsp:txXfrm>
    </dsp:sp>
    <dsp:sp modelId="{29FAEFC0-FAAE-4E2B-BF55-8A43FF46531A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Тестирование </a:t>
          </a:r>
          <a:r>
            <a:rPr lang="en-US" sz="1900" kern="1200" dirty="0"/>
            <a:t>Terminal Server</a:t>
          </a:r>
          <a:endParaRPr lang="ru-RU" sz="1900" kern="1200" dirty="0"/>
        </a:p>
      </dsp:txBody>
      <dsp:txXfrm rot="-10800000">
        <a:off x="0" y="1529953"/>
        <a:ext cx="6096000" cy="542047"/>
      </dsp:txXfrm>
    </dsp:sp>
    <dsp:sp modelId="{53A984FD-DED6-47E3-8A56-2CB14FB9EE7D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Удаленные РМ	</a:t>
          </a:r>
        </a:p>
      </dsp:txBody>
      <dsp:txXfrm>
        <a:off x="0" y="2072001"/>
        <a:ext cx="3047999" cy="461744"/>
      </dsp:txXfrm>
    </dsp:sp>
    <dsp:sp modelId="{A22EEBA6-7730-40D9-9019-62174A80DEFC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Учебные классы</a:t>
          </a:r>
        </a:p>
      </dsp:txBody>
      <dsp:txXfrm>
        <a:off x="3048000" y="2072001"/>
        <a:ext cx="3047999" cy="461744"/>
      </dsp:txXfrm>
    </dsp:sp>
    <dsp:sp modelId="{00B2A9D1-AE21-49EC-B28D-9326C5B1A229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Выбор решения</a:t>
          </a:r>
        </a:p>
      </dsp:txBody>
      <dsp:txXfrm rot="-10800000">
        <a:off x="0" y="718"/>
        <a:ext cx="6096000" cy="542047"/>
      </dsp:txXfrm>
    </dsp:sp>
    <dsp:sp modelId="{D00047DE-E479-4880-B968-2E4D2C4A788C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FF0000"/>
              </a:solidFill>
            </a:rPr>
            <a:t>DVI</a:t>
          </a:r>
          <a:endParaRPr lang="ru-RU" sz="2700" kern="1200" dirty="0">
            <a:solidFill>
              <a:srgbClr val="FF0000"/>
            </a:solidFill>
          </a:endParaRPr>
        </a:p>
      </dsp:txBody>
      <dsp:txXfrm>
        <a:off x="0" y="542766"/>
        <a:ext cx="3047999" cy="461744"/>
      </dsp:txXfrm>
    </dsp:sp>
    <dsp:sp modelId="{D89A82DD-265F-4EBA-B574-D3F297DD3083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00B050"/>
              </a:solidFill>
            </a:rPr>
            <a:t>Terminal Server</a:t>
          </a:r>
          <a:endParaRPr lang="ru-RU" sz="2700" kern="1200" dirty="0">
            <a:solidFill>
              <a:srgbClr val="00B050"/>
            </a:solidFill>
          </a:endParaRPr>
        </a:p>
      </dsp:txBody>
      <dsp:txXfrm>
        <a:off x="3048000" y="542766"/>
        <a:ext cx="3047999" cy="461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1EF55-9DA2-49C9-81AC-7256E9B72CEF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F22C3-4193-4F6B-B01C-C5F1BCB90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07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AB838-690F-45E4-B858-C5B5205194DB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2D245-6274-4E51-9856-EFEBB566D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382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99592" y="5733257"/>
            <a:ext cx="7772400" cy="1008112"/>
          </a:xfrm>
        </p:spPr>
        <p:txBody>
          <a:bodyPr anchor="t"/>
          <a:lstStyle>
            <a:lvl1pPr algn="l">
              <a:defRPr sz="4000" b="0" cap="all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102214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328" y="404664"/>
            <a:ext cx="7427168" cy="504056"/>
          </a:xfr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9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1609328" y="1629147"/>
            <a:ext cx="7283847" cy="4320133"/>
          </a:xfrm>
        </p:spPr>
        <p:txBody>
          <a:bodyPr/>
          <a:lstStyle>
            <a:lvl1pPr marL="0" indent="0">
              <a:buNone/>
              <a:defRPr sz="1400">
                <a:solidFill>
                  <a:srgbClr val="1B3E7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Основной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397721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67C61A6F-8614-4AC1-9DF8-0408577C68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96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4860B0BA-0EDC-4E7F-8034-D0E7136BF3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51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7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svg"/><Relationship Id="rId3" Type="http://schemas.openxmlformats.org/officeDocument/2006/relationships/image" Target="../media/image57.svg"/><Relationship Id="rId7" Type="http://schemas.openxmlformats.org/officeDocument/2006/relationships/image" Target="../media/image59.svg"/><Relationship Id="rId12" Type="http://schemas.openxmlformats.org/officeDocument/2006/relationships/image" Target="../media/image64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svg"/><Relationship Id="rId5" Type="http://schemas.openxmlformats.org/officeDocument/2006/relationships/image" Target="../media/image33.svg"/><Relationship Id="rId15" Type="http://schemas.openxmlformats.org/officeDocument/2006/relationships/image" Target="../media/image67.svg"/><Relationship Id="rId10" Type="http://schemas.openxmlformats.org/officeDocument/2006/relationships/image" Target="../media/image62.png"/><Relationship Id="rId4" Type="http://schemas.openxmlformats.org/officeDocument/2006/relationships/image" Target="../media/image32.png"/><Relationship Id="rId9" Type="http://schemas.openxmlformats.org/officeDocument/2006/relationships/image" Target="../media/image61.svg"/><Relationship Id="rId14" Type="http://schemas.openxmlformats.org/officeDocument/2006/relationships/image" Target="../media/image6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svg"/><Relationship Id="rId7" Type="http://schemas.openxmlformats.org/officeDocument/2006/relationships/image" Target="../media/image67.sv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9.svg"/><Relationship Id="rId4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orneychukav@mirbis.ru" TargetMode="External"/><Relationship Id="rId2" Type="http://schemas.openxmlformats.org/officeDocument/2006/relationships/hyperlink" Target="http://www.mirbis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1.svg"/><Relationship Id="rId18" Type="http://schemas.openxmlformats.org/officeDocument/2006/relationships/image" Target="../media/image36.pn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12" Type="http://schemas.openxmlformats.org/officeDocument/2006/relationships/image" Target="../media/image30.png"/><Relationship Id="rId17" Type="http://schemas.openxmlformats.org/officeDocument/2006/relationships/image" Target="../media/image35.svg"/><Relationship Id="rId2" Type="http://schemas.openxmlformats.org/officeDocument/2006/relationships/image" Target="../media/image22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29.svg"/><Relationship Id="rId5" Type="http://schemas.openxmlformats.org/officeDocument/2006/relationships/image" Target="../media/image25.svg"/><Relationship Id="rId15" Type="http://schemas.openxmlformats.org/officeDocument/2006/relationships/image" Target="../media/image33.svg"/><Relationship Id="rId10" Type="http://schemas.openxmlformats.org/officeDocument/2006/relationships/image" Target="../media/image28.png"/><Relationship Id="rId19" Type="http://schemas.openxmlformats.org/officeDocument/2006/relationships/image" Target="../media/image37.svg"/><Relationship Id="rId4" Type="http://schemas.openxmlformats.org/officeDocument/2006/relationships/image" Target="../media/image24.png"/><Relationship Id="rId9" Type="http://schemas.openxmlformats.org/officeDocument/2006/relationships/image" Target="../media/image13.svg"/><Relationship Id="rId1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9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3E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37" y="260648"/>
            <a:ext cx="1656184" cy="14554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9992" y="5589240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МОСКОВСКАЯ МЕЖДУНАРОДНАЯ </a:t>
            </a:r>
          </a:p>
          <a:p>
            <a:r>
              <a:rPr lang="ru-RU" sz="2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ВЫСШАЯ ШКОЛА БИЗНЕСА </a:t>
            </a:r>
          </a:p>
          <a:p>
            <a:r>
              <a:rPr lang="ru-RU" sz="2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«МИРБИС» (Институт)</a:t>
            </a: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988840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>
                    <a:lumMod val="50000"/>
                  </a:schemeClr>
                </a:solidFill>
              </a:rPr>
              <a:t>ИТ Ландшафт ВУЗа. Аутсорсинг или нет?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8535" y="5589240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Андрей Корнейчук</a:t>
            </a:r>
          </a:p>
          <a:p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Октябрь 2021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1877F-55A5-4927-B3B4-D63DF33D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61A6F-8614-4AC1-9DF8-0408577C6871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64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62C61-501F-4BF9-B296-362A6E85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Дистрибуция расписания</a:t>
            </a:r>
          </a:p>
        </p:txBody>
      </p:sp>
      <p:pic>
        <p:nvPicPr>
          <p:cNvPr id="4" name="Graphic 3" descr="Monthly calendar outline">
            <a:extLst>
              <a:ext uri="{FF2B5EF4-FFF2-40B4-BE49-F238E27FC236}">
                <a16:creationId xmlns:a16="http://schemas.microsoft.com/office/drawing/2014/main" id="{68CDC87D-6053-4E30-99E7-0B6B43104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3848" y="1697186"/>
            <a:ext cx="914400" cy="914400"/>
          </a:xfrm>
          <a:prstGeom prst="rect">
            <a:avLst/>
          </a:prstGeom>
        </p:spPr>
      </p:pic>
      <p:pic>
        <p:nvPicPr>
          <p:cNvPr id="5" name="Graphic 4" descr="Server outline">
            <a:extLst>
              <a:ext uri="{FF2B5EF4-FFF2-40B4-BE49-F238E27FC236}">
                <a16:creationId xmlns:a16="http://schemas.microsoft.com/office/drawing/2014/main" id="{03FA34C7-5C4C-4A27-87DE-1B0DA6AD52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2128" y="1700808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1B58B4-4660-428C-8F70-D6098735A070}"/>
              </a:ext>
            </a:extLst>
          </p:cNvPr>
          <p:cNvSpPr txBox="1"/>
          <p:nvPr/>
        </p:nvSpPr>
        <p:spPr>
          <a:xfrm>
            <a:off x="666185" y="2497266"/>
            <a:ext cx="188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1С:Университет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1EC46EB-B6CD-46E3-86CB-3930A78FBC85}"/>
              </a:ext>
            </a:extLst>
          </p:cNvPr>
          <p:cNvCxnSpPr>
            <a:stCxn id="5" idx="3"/>
            <a:endCxn id="4" idx="1"/>
          </p:cNvCxnSpPr>
          <p:nvPr/>
        </p:nvCxnSpPr>
        <p:spPr>
          <a:xfrm flipV="1">
            <a:off x="2066528" y="2154386"/>
            <a:ext cx="1137320" cy="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178E00D-7DCE-4B28-9E0C-D38EE51B0CA7}"/>
              </a:ext>
            </a:extLst>
          </p:cNvPr>
          <p:cNvSpPr txBox="1"/>
          <p:nvPr/>
        </p:nvSpPr>
        <p:spPr>
          <a:xfrm>
            <a:off x="2932965" y="2492896"/>
            <a:ext cx="145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Расписание</a:t>
            </a:r>
          </a:p>
        </p:txBody>
      </p:sp>
      <p:pic>
        <p:nvPicPr>
          <p:cNvPr id="11" name="Graphic 10" descr="Internet outline">
            <a:extLst>
              <a:ext uri="{FF2B5EF4-FFF2-40B4-BE49-F238E27FC236}">
                <a16:creationId xmlns:a16="http://schemas.microsoft.com/office/drawing/2014/main" id="{D2D5133F-4B6A-4A37-B8D9-81F49A4681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68144" y="1697186"/>
            <a:ext cx="914400" cy="91440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AC6A6B5-5F9C-4F11-8969-3A61A74501F7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971045" y="2154386"/>
            <a:ext cx="18970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3293D70-4D9A-4D75-8131-833DD0E37277}"/>
              </a:ext>
            </a:extLst>
          </p:cNvPr>
          <p:cNvSpPr txBox="1"/>
          <p:nvPr/>
        </p:nvSpPr>
        <p:spPr>
          <a:xfrm>
            <a:off x="5750191" y="2492896"/>
            <a:ext cx="115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Веб-сайт</a:t>
            </a:r>
          </a:p>
        </p:txBody>
      </p:sp>
      <p:pic>
        <p:nvPicPr>
          <p:cNvPr id="16" name="Graphic 15" descr="Open envelope outline">
            <a:extLst>
              <a:ext uri="{FF2B5EF4-FFF2-40B4-BE49-F238E27FC236}">
                <a16:creationId xmlns:a16="http://schemas.microsoft.com/office/drawing/2014/main" id="{3784EF46-2E9D-40A4-9873-EBFA0D3300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68144" y="2971800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67B7DA1-4BD6-4DCD-930E-4BF8E215B321}"/>
              </a:ext>
            </a:extLst>
          </p:cNvPr>
          <p:cNvSpPr txBox="1"/>
          <p:nvPr/>
        </p:nvSpPr>
        <p:spPr>
          <a:xfrm>
            <a:off x="5293658" y="3897163"/>
            <a:ext cx="206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Emails+Calendars</a:t>
            </a:r>
            <a:endParaRPr lang="ru-RU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49A41C1-7517-48C4-8720-7903D54421A4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971045" y="2329012"/>
            <a:ext cx="1897099" cy="1099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Syncing cloud outline">
            <a:extLst>
              <a:ext uri="{FF2B5EF4-FFF2-40B4-BE49-F238E27FC236}">
                <a16:creationId xmlns:a16="http://schemas.microsoft.com/office/drawing/2014/main" id="{1A3FF3C0-F11F-4980-8B83-963772130C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51611" y="4393245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378C62A-0B4B-43F1-ADF6-6EC24798AE28}"/>
              </a:ext>
            </a:extLst>
          </p:cNvPr>
          <p:cNvSpPr txBox="1"/>
          <p:nvPr/>
        </p:nvSpPr>
        <p:spPr>
          <a:xfrm>
            <a:off x="4993196" y="521990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Moodle</a:t>
            </a:r>
            <a:endParaRPr lang="ru-RU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0EE07F-1410-424B-BB0B-D364E3DD77D9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896325" y="2464755"/>
            <a:ext cx="1055286" cy="2385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 descr="Advertising outline">
            <a:extLst>
              <a:ext uri="{FF2B5EF4-FFF2-40B4-BE49-F238E27FC236}">
                <a16:creationId xmlns:a16="http://schemas.microsoft.com/office/drawing/2014/main" id="{65B374BB-9357-4ECD-B42F-0D2BDDAB709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71531" y="4507545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136B2A8-658C-4CD9-9853-BA2497036AF5}"/>
              </a:ext>
            </a:extLst>
          </p:cNvPr>
          <p:cNvSpPr txBox="1"/>
          <p:nvPr/>
        </p:nvSpPr>
        <p:spPr>
          <a:xfrm>
            <a:off x="2629182" y="5219908"/>
            <a:ext cx="2232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Доски объявлений 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167DAF7-F1CF-499A-A2FF-8A7B080A5D62}"/>
              </a:ext>
            </a:extLst>
          </p:cNvPr>
          <p:cNvCxnSpPr>
            <a:cxnSpLocks/>
            <a:stCxn id="9" idx="0"/>
            <a:endCxn id="26" idx="0"/>
          </p:cNvCxnSpPr>
          <p:nvPr/>
        </p:nvCxnSpPr>
        <p:spPr>
          <a:xfrm>
            <a:off x="3661049" y="2492896"/>
            <a:ext cx="67682" cy="2014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 descr="Smart Phone outline">
            <a:extLst>
              <a:ext uri="{FF2B5EF4-FFF2-40B4-BE49-F238E27FC236}">
                <a16:creationId xmlns:a16="http://schemas.microsoft.com/office/drawing/2014/main" id="{B9582456-34F8-4E70-AD2C-DF70C9FB339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52128" y="3886200"/>
            <a:ext cx="914400" cy="914400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FFFDE-7584-476F-96A8-D86B6492CED2}"/>
              </a:ext>
            </a:extLst>
          </p:cNvPr>
          <p:cNvCxnSpPr>
            <a:cxnSpLocks/>
          </p:cNvCxnSpPr>
          <p:nvPr/>
        </p:nvCxnSpPr>
        <p:spPr>
          <a:xfrm flipH="1">
            <a:off x="1912838" y="2492896"/>
            <a:ext cx="1406830" cy="1588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081AEC0-71BD-4647-8B37-D916F5ED722B}"/>
              </a:ext>
            </a:extLst>
          </p:cNvPr>
          <p:cNvSpPr txBox="1"/>
          <p:nvPr/>
        </p:nvSpPr>
        <p:spPr>
          <a:xfrm>
            <a:off x="847929" y="4870289"/>
            <a:ext cx="1495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Мобильное </a:t>
            </a:r>
            <a:br>
              <a:rPr lang="ru-RU" dirty="0"/>
            </a:br>
            <a:r>
              <a:rPr lang="ru-RU" dirty="0"/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891329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0F78A35-5808-4D43-B822-68F80CA5C08E}"/>
              </a:ext>
            </a:extLst>
          </p:cNvPr>
          <p:cNvSpPr/>
          <p:nvPr/>
        </p:nvSpPr>
        <p:spPr>
          <a:xfrm>
            <a:off x="4860032" y="4509120"/>
            <a:ext cx="1457940" cy="15841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F62C61-501F-4BF9-B296-362A6E85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Личный кабинет для взаиморасчетов как банк-клиент</a:t>
            </a:r>
          </a:p>
        </p:txBody>
      </p:sp>
      <p:pic>
        <p:nvPicPr>
          <p:cNvPr id="10" name="Graphic 9" descr="Syncing cloud outline">
            <a:extLst>
              <a:ext uri="{FF2B5EF4-FFF2-40B4-BE49-F238E27FC236}">
                <a16:creationId xmlns:a16="http://schemas.microsoft.com/office/drawing/2014/main" id="{688BD11F-9A8B-4962-8B0E-05F766648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1622232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C53AED-B72A-4DF8-AEA6-C8A4F7B69829}"/>
              </a:ext>
            </a:extLst>
          </p:cNvPr>
          <p:cNvSpPr txBox="1"/>
          <p:nvPr/>
        </p:nvSpPr>
        <p:spPr>
          <a:xfrm>
            <a:off x="4761744" y="2448895"/>
            <a:ext cx="1392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ru-RU" dirty="0"/>
              <a:t>С: Портал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A57228-A5F1-4D30-BF50-A70ABC6B74A7}"/>
              </a:ext>
            </a:extLst>
          </p:cNvPr>
          <p:cNvSpPr txBox="1"/>
          <p:nvPr/>
        </p:nvSpPr>
        <p:spPr>
          <a:xfrm>
            <a:off x="755576" y="1988840"/>
            <a:ext cx="275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Кабинеты студентов </a:t>
            </a:r>
          </a:p>
        </p:txBody>
      </p:sp>
      <p:pic>
        <p:nvPicPr>
          <p:cNvPr id="12" name="Graphic 11" descr="Syncing cloud outline">
            <a:extLst>
              <a:ext uri="{FF2B5EF4-FFF2-40B4-BE49-F238E27FC236}">
                <a16:creationId xmlns:a16="http://schemas.microsoft.com/office/drawing/2014/main" id="{52936537-94D3-4DA1-BDCA-8D5DA85E7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00600" y="1622232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2C159C-45AB-45D3-9F4A-E5856E754C88}"/>
              </a:ext>
            </a:extLst>
          </p:cNvPr>
          <p:cNvSpPr txBox="1"/>
          <p:nvPr/>
        </p:nvSpPr>
        <p:spPr>
          <a:xfrm>
            <a:off x="3657600" y="244889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Moodle</a:t>
            </a:r>
            <a:endParaRPr lang="ru-RU" dirty="0"/>
          </a:p>
        </p:txBody>
      </p:sp>
      <p:pic>
        <p:nvPicPr>
          <p:cNvPr id="17" name="Graphic 16" descr="Close outline">
            <a:extLst>
              <a:ext uri="{FF2B5EF4-FFF2-40B4-BE49-F238E27FC236}">
                <a16:creationId xmlns:a16="http://schemas.microsoft.com/office/drawing/2014/main" id="{B4D001E8-FF2E-40CA-BA82-614FCFDE5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20825" y="1716306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F27CFFD-E390-4999-937E-9472050B5074}"/>
              </a:ext>
            </a:extLst>
          </p:cNvPr>
          <p:cNvSpPr txBox="1"/>
          <p:nvPr/>
        </p:nvSpPr>
        <p:spPr>
          <a:xfrm>
            <a:off x="7435225" y="1959473"/>
            <a:ext cx="1228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Нет ЭЦП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CC02DD-7291-46EA-8C2F-7435B3981DFE}"/>
              </a:ext>
            </a:extLst>
          </p:cNvPr>
          <p:cNvSpPr txBox="1"/>
          <p:nvPr/>
        </p:nvSpPr>
        <p:spPr>
          <a:xfrm>
            <a:off x="755576" y="3501008"/>
            <a:ext cx="275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Разработка «под заказ»</a:t>
            </a:r>
          </a:p>
        </p:txBody>
      </p:sp>
      <p:pic>
        <p:nvPicPr>
          <p:cNvPr id="20" name="Graphic 19" descr="Syncing cloud outline">
            <a:extLst>
              <a:ext uri="{FF2B5EF4-FFF2-40B4-BE49-F238E27FC236}">
                <a16:creationId xmlns:a16="http://schemas.microsoft.com/office/drawing/2014/main" id="{A4C13C91-99E6-4A0F-BFC4-54B5276B0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0461" y="3283607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072BE20-2B33-484C-8149-6E30B39956AF}"/>
              </a:ext>
            </a:extLst>
          </p:cNvPr>
          <p:cNvSpPr txBox="1"/>
          <p:nvPr/>
        </p:nvSpPr>
        <p:spPr>
          <a:xfrm>
            <a:off x="3347864" y="4096076"/>
            <a:ext cx="2970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Веб портал</a:t>
            </a:r>
            <a:r>
              <a:rPr lang="en-US" dirty="0"/>
              <a:t> </a:t>
            </a:r>
            <a:r>
              <a:rPr lang="ru-RU" dirty="0"/>
              <a:t>и приложение</a:t>
            </a:r>
          </a:p>
        </p:txBody>
      </p:sp>
      <p:pic>
        <p:nvPicPr>
          <p:cNvPr id="23" name="Graphic 22" descr="Smart Phone outline">
            <a:extLst>
              <a:ext uri="{FF2B5EF4-FFF2-40B4-BE49-F238E27FC236}">
                <a16:creationId xmlns:a16="http://schemas.microsoft.com/office/drawing/2014/main" id="{E26DDE49-E4D1-4891-9AA0-1526A5CAA1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42866" y="3249957"/>
            <a:ext cx="914400" cy="914400"/>
          </a:xfrm>
          <a:prstGeom prst="rect">
            <a:avLst/>
          </a:prstGeom>
        </p:spPr>
      </p:pic>
      <p:pic>
        <p:nvPicPr>
          <p:cNvPr id="24" name="Graphic 23" descr="Close outline">
            <a:extLst>
              <a:ext uri="{FF2B5EF4-FFF2-40B4-BE49-F238E27FC236}">
                <a16:creationId xmlns:a16="http://schemas.microsoft.com/office/drawing/2014/main" id="{A2ED9DFC-60C2-478E-B36B-A5A68DCEA8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44208" y="3249957"/>
            <a:ext cx="914400" cy="9144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5A4D1F2-596A-464B-B258-119022E7B739}"/>
              </a:ext>
            </a:extLst>
          </p:cNvPr>
          <p:cNvSpPr txBox="1"/>
          <p:nvPr/>
        </p:nvSpPr>
        <p:spPr>
          <a:xfrm>
            <a:off x="7580831" y="3522491"/>
            <a:ext cx="970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Дорого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6105EC-8139-41AD-80B2-89C06F7E4292}"/>
              </a:ext>
            </a:extLst>
          </p:cNvPr>
          <p:cNvSpPr txBox="1"/>
          <p:nvPr/>
        </p:nvSpPr>
        <p:spPr>
          <a:xfrm>
            <a:off x="736406" y="4912872"/>
            <a:ext cx="275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Кадровый ЭДО</a:t>
            </a:r>
          </a:p>
        </p:txBody>
      </p:sp>
      <p:pic>
        <p:nvPicPr>
          <p:cNvPr id="27" name="Graphic 26" descr="Syncing cloud outline">
            <a:extLst>
              <a:ext uri="{FF2B5EF4-FFF2-40B4-BE49-F238E27FC236}">
                <a16:creationId xmlns:a16="http://schemas.microsoft.com/office/drawing/2014/main" id="{5AB3FE49-EE37-43FA-9B50-010501979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1291" y="4695471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91541B7-46F4-4FB2-9537-C083C68C444C}"/>
              </a:ext>
            </a:extLst>
          </p:cNvPr>
          <p:cNvSpPr txBox="1"/>
          <p:nvPr/>
        </p:nvSpPr>
        <p:spPr>
          <a:xfrm>
            <a:off x="3859116" y="5539322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СБИС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5C2E17D-83ED-4FA5-9D05-31B6979D0FA2}"/>
              </a:ext>
            </a:extLst>
          </p:cNvPr>
          <p:cNvSpPr txBox="1"/>
          <p:nvPr/>
        </p:nvSpPr>
        <p:spPr>
          <a:xfrm>
            <a:off x="6520824" y="4489165"/>
            <a:ext cx="23716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/>
              <a:t>Есть ЭЦП,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/>
              <a:t>Работает на телефоне,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/>
              <a:t>Интегрируется с 1С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/>
              <a:t>Есть клиентская поддержка</a:t>
            </a:r>
          </a:p>
        </p:txBody>
      </p:sp>
      <p:pic>
        <p:nvPicPr>
          <p:cNvPr id="32" name="Graphic 31" descr="Syncing cloud outline">
            <a:extLst>
              <a:ext uri="{FF2B5EF4-FFF2-40B4-BE49-F238E27FC236}">
                <a16:creationId xmlns:a16="http://schemas.microsoft.com/office/drawing/2014/main" id="{98730362-5C28-4D96-84A3-D8C959C4C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2866" y="4695471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0342ADC-5A01-4680-85DC-EA6C09A96F19}"/>
              </a:ext>
            </a:extLst>
          </p:cNvPr>
          <p:cNvSpPr txBox="1"/>
          <p:nvPr/>
        </p:nvSpPr>
        <p:spPr>
          <a:xfrm>
            <a:off x="4907531" y="5539322"/>
            <a:ext cx="122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EasyDocs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8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EAA1E8-192C-4490-8A91-80D9824B4D17}"/>
              </a:ext>
            </a:extLst>
          </p:cNvPr>
          <p:cNvSpPr txBox="1"/>
          <p:nvPr/>
        </p:nvSpPr>
        <p:spPr>
          <a:xfrm>
            <a:off x="107504" y="3986053"/>
            <a:ext cx="27270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Андрей Корнейчук</a:t>
            </a:r>
            <a:endParaRPr lang="en-US" dirty="0"/>
          </a:p>
          <a:p>
            <a:r>
              <a:rPr lang="ru-RU" dirty="0"/>
              <a:t>+7(499) 110-41-80 #131</a:t>
            </a:r>
          </a:p>
          <a:p>
            <a:r>
              <a:rPr lang="en-US" dirty="0">
                <a:hlinkClick r:id="rId2"/>
              </a:rPr>
              <a:t>www.mirbis.ru</a:t>
            </a:r>
            <a:endParaRPr lang="en-US" dirty="0"/>
          </a:p>
          <a:p>
            <a:r>
              <a:rPr lang="en-US" dirty="0">
                <a:hlinkClick r:id="rId3"/>
              </a:rPr>
              <a:t>korneychukav@mirbis.ru</a:t>
            </a:r>
            <a:endParaRPr lang="en-US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0F3187F-422F-4E9D-A9C3-4EB61BEB9C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3768" y="332656"/>
            <a:ext cx="3816424" cy="33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9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 descr="Castle scene outline">
            <a:extLst>
              <a:ext uri="{FF2B5EF4-FFF2-40B4-BE49-F238E27FC236}">
                <a16:creationId xmlns:a16="http://schemas.microsoft.com/office/drawing/2014/main" id="{0C77D4B9-F453-4F20-9F1F-2C2394C35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768" y="1044463"/>
            <a:ext cx="8892479" cy="54088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 ландшафт (</a:t>
            </a:r>
            <a:r>
              <a:rPr lang="en-US" dirty="0"/>
              <a:t>as was)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A36F09C-6FF5-4760-942E-D13D3BCDA6CB}"/>
              </a:ext>
            </a:extLst>
          </p:cNvPr>
          <p:cNvSpPr/>
          <p:nvPr/>
        </p:nvSpPr>
        <p:spPr>
          <a:xfrm>
            <a:off x="971600" y="4208513"/>
            <a:ext cx="7344816" cy="195679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Graphic 21" descr="Computer outline">
            <a:extLst>
              <a:ext uri="{FF2B5EF4-FFF2-40B4-BE49-F238E27FC236}">
                <a16:creationId xmlns:a16="http://schemas.microsoft.com/office/drawing/2014/main" id="{B1A52B4A-65F0-464E-A8A3-6A27086AA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28302" y="4725144"/>
            <a:ext cx="914400" cy="914400"/>
          </a:xfrm>
          <a:prstGeom prst="rect">
            <a:avLst/>
          </a:prstGeom>
        </p:spPr>
      </p:pic>
      <p:pic>
        <p:nvPicPr>
          <p:cNvPr id="24" name="Graphic 23" descr="Server outline">
            <a:extLst>
              <a:ext uri="{FF2B5EF4-FFF2-40B4-BE49-F238E27FC236}">
                <a16:creationId xmlns:a16="http://schemas.microsoft.com/office/drawing/2014/main" id="{E443F7F8-E1F8-465C-BC79-824A2A084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51903" y="4725144"/>
            <a:ext cx="914400" cy="914400"/>
          </a:xfrm>
          <a:prstGeom prst="rect">
            <a:avLst/>
          </a:prstGeom>
        </p:spPr>
      </p:pic>
      <p:pic>
        <p:nvPicPr>
          <p:cNvPr id="28" name="Graphic 27" descr="Database outline">
            <a:extLst>
              <a:ext uri="{FF2B5EF4-FFF2-40B4-BE49-F238E27FC236}">
                <a16:creationId xmlns:a16="http://schemas.microsoft.com/office/drawing/2014/main" id="{86964E3B-329C-4EE7-9899-2DEF9364BA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66303" y="4725144"/>
            <a:ext cx="914400" cy="914400"/>
          </a:xfrm>
          <a:prstGeom prst="rect">
            <a:avLst/>
          </a:prstGeom>
        </p:spPr>
      </p:pic>
      <p:pic>
        <p:nvPicPr>
          <p:cNvPr id="29" name="Graphic 28" descr="Server outline">
            <a:extLst>
              <a:ext uri="{FF2B5EF4-FFF2-40B4-BE49-F238E27FC236}">
                <a16:creationId xmlns:a16="http://schemas.microsoft.com/office/drawing/2014/main" id="{056B39DC-D96C-4C36-8A0C-D50C259B71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35935" y="4725144"/>
            <a:ext cx="914400" cy="914400"/>
          </a:xfrm>
          <a:prstGeom prst="rect">
            <a:avLst/>
          </a:prstGeom>
        </p:spPr>
      </p:pic>
      <p:pic>
        <p:nvPicPr>
          <p:cNvPr id="30" name="Graphic 29" descr="Server outline">
            <a:extLst>
              <a:ext uri="{FF2B5EF4-FFF2-40B4-BE49-F238E27FC236}">
                <a16:creationId xmlns:a16="http://schemas.microsoft.com/office/drawing/2014/main" id="{E0CCADAA-3E70-4778-AEBE-54ACA11E77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16016" y="4725144"/>
            <a:ext cx="914400" cy="914400"/>
          </a:xfrm>
          <a:prstGeom prst="rect">
            <a:avLst/>
          </a:prstGeom>
        </p:spPr>
      </p:pic>
      <p:pic>
        <p:nvPicPr>
          <p:cNvPr id="31" name="Graphic 30" descr="Database outline">
            <a:extLst>
              <a:ext uri="{FF2B5EF4-FFF2-40B4-BE49-F238E27FC236}">
                <a16:creationId xmlns:a16="http://schemas.microsoft.com/office/drawing/2014/main" id="{C3B1BC29-AA52-4719-B937-4C9A827F87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0416" y="4725144"/>
            <a:ext cx="914400" cy="914400"/>
          </a:xfrm>
          <a:prstGeom prst="rect">
            <a:avLst/>
          </a:prstGeom>
        </p:spPr>
      </p:pic>
      <p:pic>
        <p:nvPicPr>
          <p:cNvPr id="32" name="Graphic 31" descr="Computer outline">
            <a:extLst>
              <a:ext uri="{FF2B5EF4-FFF2-40B4-BE49-F238E27FC236}">
                <a16:creationId xmlns:a16="http://schemas.microsoft.com/office/drawing/2014/main" id="{2BBA8D04-8F9A-44F4-B0A7-0983018B29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67697" y="4725144"/>
            <a:ext cx="914400" cy="914400"/>
          </a:xfrm>
          <a:prstGeom prst="rect">
            <a:avLst/>
          </a:prstGeom>
        </p:spPr>
      </p:pic>
      <p:pic>
        <p:nvPicPr>
          <p:cNvPr id="34" name="Graphic 33" descr="Male profile outline">
            <a:extLst>
              <a:ext uri="{FF2B5EF4-FFF2-40B4-BE49-F238E27FC236}">
                <a16:creationId xmlns:a16="http://schemas.microsoft.com/office/drawing/2014/main" id="{3A1AA6B9-F6F3-4E28-B40D-9CB0ACEC47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27884" y="3419900"/>
            <a:ext cx="914400" cy="914400"/>
          </a:xfrm>
          <a:prstGeom prst="rect">
            <a:avLst/>
          </a:prstGeom>
        </p:spPr>
      </p:pic>
      <p:pic>
        <p:nvPicPr>
          <p:cNvPr id="35" name="Graphic 34" descr="Male profile outline">
            <a:extLst>
              <a:ext uri="{FF2B5EF4-FFF2-40B4-BE49-F238E27FC236}">
                <a16:creationId xmlns:a16="http://schemas.microsoft.com/office/drawing/2014/main" id="{798C51AD-5230-476A-82E9-8826E93D27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36588" y="3413190"/>
            <a:ext cx="914400" cy="914400"/>
          </a:xfrm>
          <a:prstGeom prst="rect">
            <a:avLst/>
          </a:prstGeom>
        </p:spPr>
      </p:pic>
      <p:pic>
        <p:nvPicPr>
          <p:cNvPr id="36" name="Graphic 35" descr="Male profile outline">
            <a:extLst>
              <a:ext uri="{FF2B5EF4-FFF2-40B4-BE49-F238E27FC236}">
                <a16:creationId xmlns:a16="http://schemas.microsoft.com/office/drawing/2014/main" id="{06FDA095-0651-45F3-82B6-2DCC82FAFA8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72000" y="3419900"/>
            <a:ext cx="914400" cy="914400"/>
          </a:xfrm>
          <a:prstGeom prst="rect">
            <a:avLst/>
          </a:prstGeom>
        </p:spPr>
      </p:pic>
      <p:pic>
        <p:nvPicPr>
          <p:cNvPr id="37" name="Graphic 36" descr="Male profile outline">
            <a:extLst>
              <a:ext uri="{FF2B5EF4-FFF2-40B4-BE49-F238E27FC236}">
                <a16:creationId xmlns:a16="http://schemas.microsoft.com/office/drawing/2014/main" id="{7B91DA9D-F7B4-4C51-9363-FF840C60A7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83968" y="2564904"/>
            <a:ext cx="666367" cy="666367"/>
          </a:xfrm>
          <a:prstGeom prst="rect">
            <a:avLst/>
          </a:prstGeom>
        </p:spPr>
      </p:pic>
      <p:pic>
        <p:nvPicPr>
          <p:cNvPr id="38" name="Graphic 37" descr="Male profile outline">
            <a:extLst>
              <a:ext uri="{FF2B5EF4-FFF2-40B4-BE49-F238E27FC236}">
                <a16:creationId xmlns:a16="http://schemas.microsoft.com/office/drawing/2014/main" id="{E2652C31-83B3-40F1-898E-DCD35D5A9D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058681" y="3407772"/>
            <a:ext cx="914400" cy="914400"/>
          </a:xfrm>
          <a:prstGeom prst="rect">
            <a:avLst/>
          </a:prstGeom>
        </p:spPr>
      </p:pic>
      <p:pic>
        <p:nvPicPr>
          <p:cNvPr id="44" name="Graphic 43" descr="Hero Male outline">
            <a:extLst>
              <a:ext uri="{FF2B5EF4-FFF2-40B4-BE49-F238E27FC236}">
                <a16:creationId xmlns:a16="http://schemas.microsoft.com/office/drawing/2014/main" id="{19ABE32C-0F48-4F36-989D-841F30A9349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21812" y="36092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9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1675-FF2F-433E-81CE-C9205F80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Риски и затраты (</a:t>
            </a:r>
            <a:r>
              <a:rPr lang="en-US" dirty="0"/>
              <a:t>as was)</a:t>
            </a:r>
            <a:endParaRPr lang="ru-RU" dirty="0"/>
          </a:p>
        </p:txBody>
      </p:sp>
      <p:pic>
        <p:nvPicPr>
          <p:cNvPr id="5" name="Graphic 4" descr="Weights Uneven outline">
            <a:extLst>
              <a:ext uri="{FF2B5EF4-FFF2-40B4-BE49-F238E27FC236}">
                <a16:creationId xmlns:a16="http://schemas.microsoft.com/office/drawing/2014/main" id="{C4A2151C-891E-4934-A01C-E3C126270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1863334"/>
            <a:ext cx="914400" cy="914400"/>
          </a:xfrm>
          <a:prstGeom prst="rect">
            <a:avLst/>
          </a:prstGeom>
        </p:spPr>
      </p:pic>
      <p:pic>
        <p:nvPicPr>
          <p:cNvPr id="8" name="Graphic 7" descr="Badge Unfollow with solid fill">
            <a:extLst>
              <a:ext uri="{FF2B5EF4-FFF2-40B4-BE49-F238E27FC236}">
                <a16:creationId xmlns:a16="http://schemas.microsoft.com/office/drawing/2014/main" id="{9433B5FB-8D2B-483B-A648-0B166C7A3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1600" y="1844824"/>
            <a:ext cx="914400" cy="914400"/>
          </a:xfrm>
          <a:prstGeom prst="rect">
            <a:avLst/>
          </a:prstGeom>
        </p:spPr>
      </p:pic>
      <p:pic>
        <p:nvPicPr>
          <p:cNvPr id="10" name="Graphic 9" descr="Badge Follow with solid fill">
            <a:extLst>
              <a:ext uri="{FF2B5EF4-FFF2-40B4-BE49-F238E27FC236}">
                <a16:creationId xmlns:a16="http://schemas.microsoft.com/office/drawing/2014/main" id="{985C3E55-C65D-45F2-BD92-DB5EA971BC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12160" y="1844824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427EE1-5735-4279-B049-4C03316D5AE1}"/>
              </a:ext>
            </a:extLst>
          </p:cNvPr>
          <p:cNvSpPr txBox="1"/>
          <p:nvPr/>
        </p:nvSpPr>
        <p:spPr>
          <a:xfrm>
            <a:off x="827584" y="3212976"/>
            <a:ext cx="320151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ФОТ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CAPEX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ИБ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Управление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Кадры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Закупки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Документирование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74C9F5-8EE6-447C-A2F2-76E0DD0007AF}"/>
              </a:ext>
            </a:extLst>
          </p:cNvPr>
          <p:cNvSpPr txBox="1"/>
          <p:nvPr/>
        </p:nvSpPr>
        <p:spPr>
          <a:xfrm>
            <a:off x="5796136" y="3212974"/>
            <a:ext cx="23042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B050"/>
                </a:solidFill>
              </a:rPr>
              <a:t>Оперативность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изменений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B050"/>
                </a:solidFill>
              </a:rPr>
              <a:t>Меньше договоров с контрагентами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7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FF216-D652-4777-B50E-6A189A030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 ландшафт </a:t>
            </a:r>
            <a:r>
              <a:rPr lang="en-US" dirty="0"/>
              <a:t>(to be)</a:t>
            </a:r>
            <a:endParaRPr lang="ru-RU" dirty="0"/>
          </a:p>
        </p:txBody>
      </p:sp>
      <p:pic>
        <p:nvPicPr>
          <p:cNvPr id="7" name="Graphic 6" descr="Cycle with people outline">
            <a:extLst>
              <a:ext uri="{FF2B5EF4-FFF2-40B4-BE49-F238E27FC236}">
                <a16:creationId xmlns:a16="http://schemas.microsoft.com/office/drawing/2014/main" id="{6C2DE157-1D2C-441E-857A-6D7436EEB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616" y="5085184"/>
            <a:ext cx="914400" cy="914400"/>
          </a:xfrm>
          <a:prstGeom prst="rect">
            <a:avLst/>
          </a:prstGeom>
        </p:spPr>
      </p:pic>
      <p:pic>
        <p:nvPicPr>
          <p:cNvPr id="9" name="Graphic 8" descr="Connections outline">
            <a:extLst>
              <a:ext uri="{FF2B5EF4-FFF2-40B4-BE49-F238E27FC236}">
                <a16:creationId xmlns:a16="http://schemas.microsoft.com/office/drawing/2014/main" id="{07450BFA-3950-4097-A40D-15A110592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5776" y="5085184"/>
            <a:ext cx="914400" cy="914400"/>
          </a:xfrm>
          <a:prstGeom prst="rect">
            <a:avLst/>
          </a:prstGeom>
        </p:spPr>
      </p:pic>
      <p:pic>
        <p:nvPicPr>
          <p:cNvPr id="13" name="Graphic 12" descr="Work from home Wi-Fi outline">
            <a:extLst>
              <a:ext uri="{FF2B5EF4-FFF2-40B4-BE49-F238E27FC236}">
                <a16:creationId xmlns:a16="http://schemas.microsoft.com/office/drawing/2014/main" id="{984CCFD9-6FA8-4229-8BDD-1FF7528FA1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3528" y="2780928"/>
            <a:ext cx="3913584" cy="3913584"/>
          </a:xfrm>
          <a:prstGeom prst="rect">
            <a:avLst/>
          </a:prstGeom>
        </p:spPr>
      </p:pic>
      <p:pic>
        <p:nvPicPr>
          <p:cNvPr id="14" name="Graphic 13" descr="Male profile outline">
            <a:extLst>
              <a:ext uri="{FF2B5EF4-FFF2-40B4-BE49-F238E27FC236}">
                <a16:creationId xmlns:a16="http://schemas.microsoft.com/office/drawing/2014/main" id="{FDD87DEE-3A0F-4559-A0F6-244E04F3A5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47136" y="3933056"/>
            <a:ext cx="666367" cy="666367"/>
          </a:xfrm>
          <a:prstGeom prst="rect">
            <a:avLst/>
          </a:prstGeom>
        </p:spPr>
      </p:pic>
      <p:pic>
        <p:nvPicPr>
          <p:cNvPr id="16" name="Graphic 15" descr="Cloud outline">
            <a:extLst>
              <a:ext uri="{FF2B5EF4-FFF2-40B4-BE49-F238E27FC236}">
                <a16:creationId xmlns:a16="http://schemas.microsoft.com/office/drawing/2014/main" id="{177F0D66-ADA3-44D9-B436-32B1A0F134F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85885" y="908720"/>
            <a:ext cx="4129606" cy="4039306"/>
          </a:xfrm>
          <a:prstGeom prst="rect">
            <a:avLst/>
          </a:prstGeom>
        </p:spPr>
      </p:pic>
      <p:pic>
        <p:nvPicPr>
          <p:cNvPr id="17" name="Graphic 16" descr="Computer outline">
            <a:extLst>
              <a:ext uri="{FF2B5EF4-FFF2-40B4-BE49-F238E27FC236}">
                <a16:creationId xmlns:a16="http://schemas.microsoft.com/office/drawing/2014/main" id="{49956202-6089-4313-9DF5-ED8C62A1567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14319" y="3018656"/>
            <a:ext cx="914400" cy="914400"/>
          </a:xfrm>
          <a:prstGeom prst="rect">
            <a:avLst/>
          </a:prstGeom>
        </p:spPr>
      </p:pic>
      <p:pic>
        <p:nvPicPr>
          <p:cNvPr id="18" name="Graphic 17" descr="Server outline">
            <a:extLst>
              <a:ext uri="{FF2B5EF4-FFF2-40B4-BE49-F238E27FC236}">
                <a16:creationId xmlns:a16="http://schemas.microsoft.com/office/drawing/2014/main" id="{3B87A754-4942-4A86-9E84-E0E4EB5AAC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537920" y="3018656"/>
            <a:ext cx="914400" cy="914400"/>
          </a:xfrm>
          <a:prstGeom prst="rect">
            <a:avLst/>
          </a:prstGeom>
        </p:spPr>
      </p:pic>
      <p:pic>
        <p:nvPicPr>
          <p:cNvPr id="19" name="Graphic 18" descr="Database outline">
            <a:extLst>
              <a:ext uri="{FF2B5EF4-FFF2-40B4-BE49-F238E27FC236}">
                <a16:creationId xmlns:a16="http://schemas.microsoft.com/office/drawing/2014/main" id="{E9F5AF8F-DD8F-4789-BD84-ADA71DA4032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52320" y="3018656"/>
            <a:ext cx="914400" cy="914400"/>
          </a:xfrm>
          <a:prstGeom prst="rect">
            <a:avLst/>
          </a:prstGeom>
        </p:spPr>
      </p:pic>
      <p:pic>
        <p:nvPicPr>
          <p:cNvPr id="20" name="Graphic 19" descr="Male profile outline">
            <a:extLst>
              <a:ext uri="{FF2B5EF4-FFF2-40B4-BE49-F238E27FC236}">
                <a16:creationId xmlns:a16="http://schemas.microsoft.com/office/drawing/2014/main" id="{4BAA7DA2-AF35-411D-8056-A73C6F60C8F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49372" y="3921275"/>
            <a:ext cx="914400" cy="914400"/>
          </a:xfrm>
          <a:prstGeom prst="rect">
            <a:avLst/>
          </a:prstGeom>
        </p:spPr>
      </p:pic>
      <p:pic>
        <p:nvPicPr>
          <p:cNvPr id="21" name="Graphic 20" descr="Male profile outline">
            <a:extLst>
              <a:ext uri="{FF2B5EF4-FFF2-40B4-BE49-F238E27FC236}">
                <a16:creationId xmlns:a16="http://schemas.microsoft.com/office/drawing/2014/main" id="{3671A413-EA96-4DD5-B15B-DFB0015ABC0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93488" y="3921275"/>
            <a:ext cx="914400" cy="914400"/>
          </a:xfrm>
          <a:prstGeom prst="rect">
            <a:avLst/>
          </a:prstGeom>
        </p:spPr>
      </p:pic>
      <p:pic>
        <p:nvPicPr>
          <p:cNvPr id="22" name="Graphic 21" descr="Male profile outline">
            <a:extLst>
              <a:ext uri="{FF2B5EF4-FFF2-40B4-BE49-F238E27FC236}">
                <a16:creationId xmlns:a16="http://schemas.microsoft.com/office/drawing/2014/main" id="{E319D847-553F-4E9D-923C-4C1FBCC9362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980169" y="3909147"/>
            <a:ext cx="914400" cy="914400"/>
          </a:xfrm>
          <a:prstGeom prst="rect">
            <a:avLst/>
          </a:prstGeom>
        </p:spPr>
      </p:pic>
      <p:pic>
        <p:nvPicPr>
          <p:cNvPr id="23" name="Graphic 22" descr="Male profile outline">
            <a:extLst>
              <a:ext uri="{FF2B5EF4-FFF2-40B4-BE49-F238E27FC236}">
                <a16:creationId xmlns:a16="http://schemas.microsoft.com/office/drawing/2014/main" id="{BE5E5E56-8FF1-4EA2-B674-4F5BCE8243E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872401" y="3890744"/>
            <a:ext cx="914400" cy="914400"/>
          </a:xfrm>
          <a:prstGeom prst="rect">
            <a:avLst/>
          </a:prstGeom>
        </p:spPr>
      </p:pic>
      <p:pic>
        <p:nvPicPr>
          <p:cNvPr id="24" name="Graphic 23" descr="Male profile outline">
            <a:extLst>
              <a:ext uri="{FF2B5EF4-FFF2-40B4-BE49-F238E27FC236}">
                <a16:creationId xmlns:a16="http://schemas.microsoft.com/office/drawing/2014/main" id="{19B3FC0C-C52A-4706-B668-18E3391B4C5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228184" y="3933056"/>
            <a:ext cx="914400" cy="914400"/>
          </a:xfrm>
          <a:prstGeom prst="rect">
            <a:avLst/>
          </a:prstGeom>
        </p:spPr>
      </p:pic>
      <p:pic>
        <p:nvPicPr>
          <p:cNvPr id="25" name="Graphic 24" descr="Male profile outline">
            <a:extLst>
              <a:ext uri="{FF2B5EF4-FFF2-40B4-BE49-F238E27FC236}">
                <a16:creationId xmlns:a16="http://schemas.microsoft.com/office/drawing/2014/main" id="{D6EF52A9-BE62-490C-B280-DC16C845477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203198" y="3878616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84ABEC-2806-475B-8FAB-0A454C6C672B}"/>
              </a:ext>
            </a:extLst>
          </p:cNvPr>
          <p:cNvSpPr txBox="1"/>
          <p:nvPr/>
        </p:nvSpPr>
        <p:spPr>
          <a:xfrm>
            <a:off x="755577" y="170080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Дома – только сеть и тонкие клиенты</a:t>
            </a:r>
          </a:p>
        </p:txBody>
      </p:sp>
    </p:spTree>
    <p:extLst>
      <p:ext uri="{BB962C8B-B14F-4D97-AF65-F5344CB8AC3E}">
        <p14:creationId xmlns:p14="http://schemas.microsoft.com/office/powerpoint/2010/main" val="25794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1675-FF2F-433E-81CE-C9205F80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Риски и затраты (</a:t>
            </a:r>
            <a:r>
              <a:rPr lang="en-US" dirty="0"/>
              <a:t>to be)</a:t>
            </a:r>
            <a:endParaRPr lang="ru-RU" dirty="0"/>
          </a:p>
        </p:txBody>
      </p:sp>
      <p:pic>
        <p:nvPicPr>
          <p:cNvPr id="5" name="Graphic 4" descr="Weights Uneven outline">
            <a:extLst>
              <a:ext uri="{FF2B5EF4-FFF2-40B4-BE49-F238E27FC236}">
                <a16:creationId xmlns:a16="http://schemas.microsoft.com/office/drawing/2014/main" id="{C4A2151C-891E-4934-A01C-E3C126270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3420799" y="1844824"/>
            <a:ext cx="1205517" cy="914400"/>
          </a:xfrm>
          <a:prstGeom prst="rect">
            <a:avLst/>
          </a:prstGeom>
        </p:spPr>
      </p:pic>
      <p:pic>
        <p:nvPicPr>
          <p:cNvPr id="8" name="Graphic 7" descr="Badge Unfollow with solid fill">
            <a:extLst>
              <a:ext uri="{FF2B5EF4-FFF2-40B4-BE49-F238E27FC236}">
                <a16:creationId xmlns:a16="http://schemas.microsoft.com/office/drawing/2014/main" id="{9433B5FB-8D2B-483B-A648-0B166C7A3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1600" y="1844824"/>
            <a:ext cx="914400" cy="914400"/>
          </a:xfrm>
          <a:prstGeom prst="rect">
            <a:avLst/>
          </a:prstGeom>
        </p:spPr>
      </p:pic>
      <p:pic>
        <p:nvPicPr>
          <p:cNvPr id="10" name="Graphic 9" descr="Badge Follow with solid fill">
            <a:extLst>
              <a:ext uri="{FF2B5EF4-FFF2-40B4-BE49-F238E27FC236}">
                <a16:creationId xmlns:a16="http://schemas.microsoft.com/office/drawing/2014/main" id="{985C3E55-C65D-45F2-BD92-DB5EA971BC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12160" y="1844824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427EE1-5735-4279-B049-4C03316D5AE1}"/>
              </a:ext>
            </a:extLst>
          </p:cNvPr>
          <p:cNvSpPr txBox="1"/>
          <p:nvPr/>
        </p:nvSpPr>
        <p:spPr>
          <a:xfrm>
            <a:off x="827584" y="3212976"/>
            <a:ext cx="3798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Надежность контрагентов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OPEX </a:t>
            </a:r>
            <a:r>
              <a:rPr lang="ru-RU" sz="2000" dirty="0">
                <a:solidFill>
                  <a:srgbClr val="FF0000"/>
                </a:solidFill>
              </a:rPr>
              <a:t>увеличился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Учет договоров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усложнился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74C9F5-8EE6-447C-A2F2-76E0DD0007AF}"/>
              </a:ext>
            </a:extLst>
          </p:cNvPr>
          <p:cNvSpPr txBox="1"/>
          <p:nvPr/>
        </p:nvSpPr>
        <p:spPr>
          <a:xfrm>
            <a:off x="5292080" y="3212974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SLA</a:t>
            </a:r>
            <a:endParaRPr lang="ru-RU" sz="20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CAPEX</a:t>
            </a:r>
            <a:r>
              <a:rPr lang="ru-RU" sz="2000" dirty="0">
                <a:solidFill>
                  <a:srgbClr val="00B050"/>
                </a:solidFill>
              </a:rPr>
              <a:t> уменьшился</a:t>
            </a:r>
            <a:endParaRPr lang="en-US" sz="20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B050"/>
                </a:solidFill>
              </a:rPr>
              <a:t>ФОТ уменьшился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B050"/>
                </a:solidFill>
              </a:rPr>
              <a:t>ИБ – стало проще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3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loud outline">
            <a:extLst>
              <a:ext uri="{FF2B5EF4-FFF2-40B4-BE49-F238E27FC236}">
                <a16:creationId xmlns:a16="http://schemas.microsoft.com/office/drawing/2014/main" id="{F58BC653-D0FD-480E-9634-B0A1C18EB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868" y="-531440"/>
            <a:ext cx="8352928" cy="86409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1683A4-80F0-40BD-8670-99FDB3D8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большого пути в облака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C5DF4D-BA37-45A7-9759-789E758095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3198064"/>
              </p:ext>
            </p:extLst>
          </p:nvPr>
        </p:nvGraphicFramePr>
        <p:xfrm>
          <a:off x="593812" y="2996952"/>
          <a:ext cx="828092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45391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73F8-63D1-42A6-A01C-31536677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Облачные приложения - можно по-разному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3742530-1998-4C36-92A4-200378DC8B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4569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36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2A14B-CCF0-4A91-AE96-17D353DB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Последний шаг – облачные рабочие места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567CC5C-46A4-48D8-BE0B-DD424F7202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85683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446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824B816-3FB3-46CE-AFE9-9E50110BAF94}"/>
              </a:ext>
            </a:extLst>
          </p:cNvPr>
          <p:cNvSpPr/>
          <p:nvPr/>
        </p:nvSpPr>
        <p:spPr>
          <a:xfrm>
            <a:off x="3904805" y="1628800"/>
            <a:ext cx="1466969" cy="4248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73CE5-7EAE-462A-A18E-CAB562092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Цифровизация личных кабинетов</a:t>
            </a:r>
          </a:p>
        </p:txBody>
      </p:sp>
      <p:pic>
        <p:nvPicPr>
          <p:cNvPr id="5" name="Graphic 4" descr="Classroom outline">
            <a:extLst>
              <a:ext uri="{FF2B5EF4-FFF2-40B4-BE49-F238E27FC236}">
                <a16:creationId xmlns:a16="http://schemas.microsoft.com/office/drawing/2014/main" id="{7B17C7F2-2AB5-45FA-BDD5-F979DDAC2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6256" y="1844824"/>
            <a:ext cx="914400" cy="914400"/>
          </a:xfrm>
          <a:prstGeom prst="rect">
            <a:avLst/>
          </a:prstGeom>
        </p:spPr>
      </p:pic>
      <p:pic>
        <p:nvPicPr>
          <p:cNvPr id="7" name="Graphic 6" descr="School boy outline">
            <a:extLst>
              <a:ext uri="{FF2B5EF4-FFF2-40B4-BE49-F238E27FC236}">
                <a16:creationId xmlns:a16="http://schemas.microsoft.com/office/drawing/2014/main" id="{F39DA951-597B-447B-9231-C50119F5BC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2128" y="1844824"/>
            <a:ext cx="914400" cy="914400"/>
          </a:xfrm>
          <a:prstGeom prst="rect">
            <a:avLst/>
          </a:prstGeom>
        </p:spPr>
      </p:pic>
      <p:pic>
        <p:nvPicPr>
          <p:cNvPr id="9" name="Graphic 8" descr="Monthly calendar outline">
            <a:extLst>
              <a:ext uri="{FF2B5EF4-FFF2-40B4-BE49-F238E27FC236}">
                <a16:creationId xmlns:a16="http://schemas.microsoft.com/office/drawing/2014/main" id="{AC289990-0E1E-41B6-B2CB-4D390AE8F0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75689" y="1844824"/>
            <a:ext cx="914400" cy="914400"/>
          </a:xfrm>
          <a:prstGeom prst="rect">
            <a:avLst/>
          </a:prstGeom>
        </p:spPr>
      </p:pic>
      <p:pic>
        <p:nvPicPr>
          <p:cNvPr id="13" name="Graphic 12" descr="Register outline">
            <a:extLst>
              <a:ext uri="{FF2B5EF4-FFF2-40B4-BE49-F238E27FC236}">
                <a16:creationId xmlns:a16="http://schemas.microsoft.com/office/drawing/2014/main" id="{E13B85BD-A21F-45CB-8CDF-AC0752D5D4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5689" y="4301730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203D580-F6E1-4763-A8B4-3F1F1D454581}"/>
              </a:ext>
            </a:extLst>
          </p:cNvPr>
          <p:cNvSpPr txBox="1"/>
          <p:nvPr/>
        </p:nvSpPr>
        <p:spPr>
          <a:xfrm>
            <a:off x="6991054" y="26369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ППС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FEE519-4270-43B4-AAFD-E0EF6ADFA2F8}"/>
              </a:ext>
            </a:extLst>
          </p:cNvPr>
          <p:cNvSpPr txBox="1"/>
          <p:nvPr/>
        </p:nvSpPr>
        <p:spPr>
          <a:xfrm>
            <a:off x="1077131" y="2676044"/>
            <a:ext cx="106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Студент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FE060B-0727-49E4-BF91-F05BCAD8B4A2}"/>
              </a:ext>
            </a:extLst>
          </p:cNvPr>
          <p:cNvSpPr txBox="1"/>
          <p:nvPr/>
        </p:nvSpPr>
        <p:spPr>
          <a:xfrm>
            <a:off x="3904805" y="2636912"/>
            <a:ext cx="145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Расписание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B61BD9-17F3-477D-8439-2959EC893D3A}"/>
              </a:ext>
            </a:extLst>
          </p:cNvPr>
          <p:cNvSpPr txBox="1"/>
          <p:nvPr/>
        </p:nvSpPr>
        <p:spPr>
          <a:xfrm>
            <a:off x="4018697" y="3820307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78386B-6730-414D-9657-BBA03EB1077E}"/>
              </a:ext>
            </a:extLst>
          </p:cNvPr>
          <p:cNvSpPr txBox="1"/>
          <p:nvPr/>
        </p:nvSpPr>
        <p:spPr>
          <a:xfrm>
            <a:off x="4062213" y="5143555"/>
            <a:ext cx="101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Оплаты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146773B-7D4F-45D8-B63E-1366BA6547C3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2066528" y="2302024"/>
            <a:ext cx="2109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010C824-58F9-45A8-AA5D-C149D9523925}"/>
              </a:ext>
            </a:extLst>
          </p:cNvPr>
          <p:cNvCxnSpPr>
            <a:stCxn id="9" idx="3"/>
            <a:endCxn id="5" idx="1"/>
          </p:cNvCxnSpPr>
          <p:nvPr/>
        </p:nvCxnSpPr>
        <p:spPr>
          <a:xfrm>
            <a:off x="5090089" y="2302024"/>
            <a:ext cx="17861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7875669-95BA-43B5-B47D-2CBBE3A5298F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5090089" y="2821578"/>
            <a:ext cx="1900965" cy="708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0DCA1BF-7147-41DF-8B0F-F4107D585250}"/>
              </a:ext>
            </a:extLst>
          </p:cNvPr>
          <p:cNvCxnSpPr>
            <a:cxnSpLocks/>
            <a:endCxn id="17" idx="3"/>
          </p:cNvCxnSpPr>
          <p:nvPr/>
        </p:nvCxnSpPr>
        <p:spPr>
          <a:xfrm flipH="1" flipV="1">
            <a:off x="2141525" y="2860710"/>
            <a:ext cx="2034164" cy="669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660B468-DF8A-43D0-B0BF-2769BD9A026E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907704" y="3006244"/>
            <a:ext cx="2267985" cy="1752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4C09D3B-D27A-48BA-8F88-44794E485454}"/>
              </a:ext>
            </a:extLst>
          </p:cNvPr>
          <p:cNvCxnSpPr>
            <a:stCxn id="13" idx="3"/>
          </p:cNvCxnSpPr>
          <p:nvPr/>
        </p:nvCxnSpPr>
        <p:spPr>
          <a:xfrm flipV="1">
            <a:off x="5090089" y="3006244"/>
            <a:ext cx="2002191" cy="1752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 descr="Books outline">
            <a:extLst>
              <a:ext uri="{FF2B5EF4-FFF2-40B4-BE49-F238E27FC236}">
                <a16:creationId xmlns:a16="http://schemas.microsoft.com/office/drawing/2014/main" id="{4435690B-450E-4FF8-A873-E3EBD15DDE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28684" y="3037693"/>
            <a:ext cx="914400" cy="9144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C15CE22E-E1E0-488D-89AF-00B1FACBBA66}"/>
              </a:ext>
            </a:extLst>
          </p:cNvPr>
          <p:cNvSpPr txBox="1"/>
          <p:nvPr/>
        </p:nvSpPr>
        <p:spPr>
          <a:xfrm>
            <a:off x="827584" y="4004972"/>
            <a:ext cx="24936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Разбирается в гаджетах и сайтах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Скорее смартфон, чем ПК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Скорее мессенджеры, чем почта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Умеет устанавливать приложения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13248AF-74D1-499D-97D8-680953291544}"/>
              </a:ext>
            </a:extLst>
          </p:cNvPr>
          <p:cNvSpPr txBox="1"/>
          <p:nvPr/>
        </p:nvSpPr>
        <p:spPr>
          <a:xfrm>
            <a:off x="6295877" y="4004972"/>
            <a:ext cx="2493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Хуже разбирается в гаджетах и сайтах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И смартфон, и ПК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Могут быть сложности с приложениями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19814044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ирбис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ИРБИС.potx" id="{74A9FC6C-106C-4BCC-BC58-DCA09A386EC2}" vid="{FD865151-4E33-4656-A943-25FAD62505B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МИРБИС</Template>
  <TotalTime>422</TotalTime>
  <Words>286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2_Тема Office</vt:lpstr>
      <vt:lpstr>Презентация PowerPoint</vt:lpstr>
      <vt:lpstr>ИТ ландшафт (as was)</vt:lpstr>
      <vt:lpstr>Риски и затраты (as was)</vt:lpstr>
      <vt:lpstr>ИТ ландшафт (to be)</vt:lpstr>
      <vt:lpstr>Риски и затраты (to be)</vt:lpstr>
      <vt:lpstr>Этапы большого пути в облака</vt:lpstr>
      <vt:lpstr>Облачные приложения - можно по-разному</vt:lpstr>
      <vt:lpstr>Последний шаг – облачные рабочие места</vt:lpstr>
      <vt:lpstr>Цифровизация личных кабинетов</vt:lpstr>
      <vt:lpstr>Дистрибуция расписания</vt:lpstr>
      <vt:lpstr>Личный кабинет для взаиморасчетов как банк-клиент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Андрей Корнейчук</dc:creator>
  <cp:lastModifiedBy>Андрей Корнейчук</cp:lastModifiedBy>
  <cp:revision>1</cp:revision>
  <dcterms:created xsi:type="dcterms:W3CDTF">2021-10-05T07:01:03Z</dcterms:created>
  <dcterms:modified xsi:type="dcterms:W3CDTF">2021-10-06T08:05:15Z</dcterms:modified>
</cp:coreProperties>
</file>